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91" r:id="rId19"/>
    <p:sldId id="292" r:id="rId20"/>
    <p:sldId id="283" r:id="rId21"/>
    <p:sldId id="294" r:id="rId22"/>
    <p:sldId id="286" r:id="rId23"/>
    <p:sldId id="293" r:id="rId24"/>
    <p:sldId id="295" r:id="rId25"/>
    <p:sldId id="296" r:id="rId26"/>
    <p:sldId id="297" r:id="rId2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4" autoAdjust="0"/>
    <p:restoredTop sz="80583" autoAdjust="0"/>
  </p:normalViewPr>
  <p:slideViewPr>
    <p:cSldViewPr snapToGrid="0">
      <p:cViewPr varScale="1">
        <p:scale>
          <a:sx n="89" d="100"/>
          <a:sy n="89" d="100"/>
        </p:scale>
        <p:origin x="11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Theilgaard" userId="f48ed154-f412-46e3-bca0-1ba2899e7757" providerId="ADAL" clId="{3D94CBC3-4584-4500-9B94-618D8DFCE5F6}"/>
    <pc:docChg chg="custSel modSld">
      <pc:chgData name="Louise Theilgaard" userId="f48ed154-f412-46e3-bca0-1ba2899e7757" providerId="ADAL" clId="{3D94CBC3-4584-4500-9B94-618D8DFCE5F6}" dt="2024-05-23T11:54:04.815" v="442" actId="114"/>
      <pc:docMkLst>
        <pc:docMk/>
      </pc:docMkLst>
      <pc:sldChg chg="modNotesTx">
        <pc:chgData name="Louise Theilgaard" userId="f48ed154-f412-46e3-bca0-1ba2899e7757" providerId="ADAL" clId="{3D94CBC3-4584-4500-9B94-618D8DFCE5F6}" dt="2024-05-23T11:51:09.318" v="414" actId="20577"/>
        <pc:sldMkLst>
          <pc:docMk/>
          <pc:sldMk cId="1344592441" sldId="265"/>
        </pc:sldMkLst>
      </pc:sldChg>
      <pc:sldChg chg="modSp mod modNotesTx">
        <pc:chgData name="Louise Theilgaard" userId="f48ed154-f412-46e3-bca0-1ba2899e7757" providerId="ADAL" clId="{3D94CBC3-4584-4500-9B94-618D8DFCE5F6}" dt="2024-05-23T11:52:09.715" v="438" actId="6549"/>
        <pc:sldMkLst>
          <pc:docMk/>
          <pc:sldMk cId="410406927" sldId="266"/>
        </pc:sldMkLst>
        <pc:spChg chg="mod">
          <ac:chgData name="Louise Theilgaard" userId="f48ed154-f412-46e3-bca0-1ba2899e7757" providerId="ADAL" clId="{3D94CBC3-4584-4500-9B94-618D8DFCE5F6}" dt="2024-05-23T11:52:09.715" v="438" actId="6549"/>
          <ac:spMkLst>
            <pc:docMk/>
            <pc:sldMk cId="410406927" sldId="266"/>
            <ac:spMk id="3" creationId="{483EC089-8023-1111-86A8-369F11ABE0F3}"/>
          </ac:spMkLst>
        </pc:spChg>
      </pc:sldChg>
      <pc:sldChg chg="modSp mod">
        <pc:chgData name="Louise Theilgaard" userId="f48ed154-f412-46e3-bca0-1ba2899e7757" providerId="ADAL" clId="{3D94CBC3-4584-4500-9B94-618D8DFCE5F6}" dt="2024-05-23T11:52:58.585" v="439" actId="114"/>
        <pc:sldMkLst>
          <pc:docMk/>
          <pc:sldMk cId="1595942471" sldId="267"/>
        </pc:sldMkLst>
        <pc:spChg chg="mod">
          <ac:chgData name="Louise Theilgaard" userId="f48ed154-f412-46e3-bca0-1ba2899e7757" providerId="ADAL" clId="{3D94CBC3-4584-4500-9B94-618D8DFCE5F6}" dt="2024-05-23T11:52:58.585" v="439" actId="114"/>
          <ac:spMkLst>
            <pc:docMk/>
            <pc:sldMk cId="1595942471" sldId="267"/>
            <ac:spMk id="3" creationId="{F8E6D668-2592-24FC-5EE2-60CC2431515F}"/>
          </ac:spMkLst>
        </pc:spChg>
      </pc:sldChg>
      <pc:sldChg chg="modNotesTx">
        <pc:chgData name="Louise Theilgaard" userId="f48ed154-f412-46e3-bca0-1ba2899e7757" providerId="ADAL" clId="{3D94CBC3-4584-4500-9B94-618D8DFCE5F6}" dt="2024-03-11T12:50:43.458" v="222" actId="6549"/>
        <pc:sldMkLst>
          <pc:docMk/>
          <pc:sldMk cId="2981973748" sldId="268"/>
        </pc:sldMkLst>
      </pc:sldChg>
      <pc:sldChg chg="modSp mod">
        <pc:chgData name="Louise Theilgaard" userId="f48ed154-f412-46e3-bca0-1ba2899e7757" providerId="ADAL" clId="{3D94CBC3-4584-4500-9B94-618D8DFCE5F6}" dt="2024-03-11T12:51:27.231" v="331" actId="20577"/>
        <pc:sldMkLst>
          <pc:docMk/>
          <pc:sldMk cId="2234253987" sldId="292"/>
        </pc:sldMkLst>
        <pc:spChg chg="mod">
          <ac:chgData name="Louise Theilgaard" userId="f48ed154-f412-46e3-bca0-1ba2899e7757" providerId="ADAL" clId="{3D94CBC3-4584-4500-9B94-618D8DFCE5F6}" dt="2024-03-11T12:51:27.231" v="331" actId="20577"/>
          <ac:spMkLst>
            <pc:docMk/>
            <pc:sldMk cId="2234253987" sldId="292"/>
            <ac:spMk id="3" creationId="{3F6BF9E0-91FC-F94D-5953-31288013E0B9}"/>
          </ac:spMkLst>
        </pc:spChg>
      </pc:sldChg>
      <pc:sldChg chg="modSp mod">
        <pc:chgData name="Louise Theilgaard" userId="f48ed154-f412-46e3-bca0-1ba2899e7757" providerId="ADAL" clId="{3D94CBC3-4584-4500-9B94-618D8DFCE5F6}" dt="2024-05-23T11:54:04.815" v="442" actId="114"/>
        <pc:sldMkLst>
          <pc:docMk/>
          <pc:sldMk cId="2858227705" sldId="295"/>
        </pc:sldMkLst>
        <pc:spChg chg="mod">
          <ac:chgData name="Louise Theilgaard" userId="f48ed154-f412-46e3-bca0-1ba2899e7757" providerId="ADAL" clId="{3D94CBC3-4584-4500-9B94-618D8DFCE5F6}" dt="2024-05-23T11:54:04.815" v="442" actId="114"/>
          <ac:spMkLst>
            <pc:docMk/>
            <pc:sldMk cId="2858227705" sldId="295"/>
            <ac:spMk id="3" creationId="{F0F83C5F-5FA6-FF21-F8DD-127D18FD47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7A523-40C5-4DF6-8A08-CA401468198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652B8-3F6A-4B9C-82A1-8806C138C7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5380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i="1" dirty="0"/>
              <a:t>Forslag til velkomst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2179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Valgbestyrelsen kan få hjælp til at optælle stemmerne, jf. cirkulære om orienteringsmøde og valgforsamling §24: Det er valgbestyrelsen, der indsamler og tæller stemmerne. Valgbestyrelsen kan efter behov udpege flere stemmetællere.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2467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Valgbestyrelsen har ansvaret for at indsamle og optælle stemmerne. Der kan udpeges flere stemmetællere. </a:t>
            </a:r>
          </a:p>
          <a:p>
            <a:endParaRPr lang="da-DK" dirty="0"/>
          </a:p>
          <a:p>
            <a:r>
              <a:rPr lang="da-DK" dirty="0"/>
              <a:t>Resultatet af afstemningens annonceres.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0559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Valgbestyrelsen indsamler og optæller stemmerne. </a:t>
            </a:r>
          </a:p>
          <a:p>
            <a:endParaRPr lang="da-DK" dirty="0"/>
          </a:p>
          <a:p>
            <a:r>
              <a:rPr lang="da-DK" dirty="0"/>
              <a:t>Resultatet af afstemningens annonceres.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BE57A9-C4D5-4B97-8495-CEBA06088285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436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De, der </a:t>
            </a:r>
            <a:r>
              <a:rPr lang="da-DK" i="1" dirty="0"/>
              <a:t>ikke</a:t>
            </a:r>
            <a:r>
              <a:rPr lang="da-DK" dirty="0"/>
              <a:t> bliver valgt ind i menighedsrådet, bliver ikke automatisk stedfortrædere.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47994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0A7594-8E6A-4618-85C6-4664E76CD5DC}" type="slidenum">
              <a:rPr lang="da-DK" smtClean="0"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6277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0A7594-8E6A-4618-85C6-4664E76CD5DC}" type="slidenum">
              <a:rPr lang="da-DK" smtClean="0"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95716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I flersognspastorater, hvor valgforsamlingen har været afholdt end anden dag end d. 17. september, kan kandidatlisten indgives 4 uger efter valgforsamlingen. Valgbestyrelsen skal i offentliggørelsen oplyse den præcise dato for, hvornår 4 ugers fristen udløber. 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Antallet af stillere, svarer til antallet af menighedsrådsmedlemmer, der skal vælges i sognet.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77800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Valgbestyrelsen indfører resultatet af valgforsamlingen i menighedsrådets beslutningsprotokol. </a:t>
            </a:r>
          </a:p>
          <a:p>
            <a:endParaRPr lang="da-DK" b="0" i="0" dirty="0">
              <a:solidFill>
                <a:srgbClr val="212529"/>
              </a:solidFill>
              <a:effectLst/>
              <a:latin typeface="Questa-Regular"/>
            </a:endParaRPr>
          </a:p>
          <a:p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Beslutningsprotokollen underskrives af </a:t>
            </a:r>
            <a:r>
              <a:rPr lang="da-DK" b="0" i="0" u="sng" dirty="0">
                <a:solidFill>
                  <a:srgbClr val="212529"/>
                </a:solidFill>
                <a:effectLst/>
                <a:latin typeface="Questa-Regular"/>
              </a:rPr>
              <a:t>valgbestyrelsen</a:t>
            </a:r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 og </a:t>
            </a:r>
            <a:r>
              <a:rPr lang="da-DK" b="0" i="0" u="sng" dirty="0">
                <a:solidFill>
                  <a:srgbClr val="212529"/>
                </a:solidFill>
                <a:effectLst/>
                <a:latin typeface="Questa-Regular"/>
              </a:rPr>
              <a:t>dirigenten</a:t>
            </a:r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 som afslutning på valgforsamlingen.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4237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i="1" dirty="0"/>
              <a:t>Forslag til velkomst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0039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52400" algn="l"/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Valgforsamlingen indledes med, at der vælges en dirigent. </a:t>
            </a:r>
          </a:p>
          <a:p>
            <a:pPr indent="152400" algn="l"/>
            <a:endParaRPr lang="da-DK" b="0" i="0" dirty="0">
              <a:solidFill>
                <a:srgbClr val="212529"/>
              </a:solidFill>
              <a:effectLst/>
              <a:latin typeface="Questa-Regular"/>
            </a:endParaRPr>
          </a:p>
          <a:p>
            <a:pPr indent="152400" algn="l"/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Dirigenten må ikke være medlem af valgbestyrelsen.</a:t>
            </a:r>
          </a:p>
          <a:p>
            <a:pPr indent="152400" algn="l"/>
            <a:endParaRPr lang="da-DK" b="0" i="1" dirty="0">
              <a:solidFill>
                <a:srgbClr val="212529"/>
              </a:solidFill>
              <a:effectLst/>
              <a:latin typeface="Questa-Regular"/>
            </a:endParaRPr>
          </a:p>
          <a:p>
            <a:pPr indent="152400" algn="l"/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Dirigenten leder valgforsamlingen og er sammen med valgbestyrelsen ansvarlig for afviklingen af afstemningerne.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164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Opstilling foregår ved at dirigenten spørger de stemmeberettigede, om der er forslag til kandidater, der ønskes opstillet. </a:t>
            </a:r>
          </a:p>
          <a:p>
            <a:endParaRPr lang="da-DK" dirty="0"/>
          </a:p>
          <a:p>
            <a:r>
              <a:rPr lang="da-DK" dirty="0"/>
              <a:t>Dirigenten noterer kandidatens navne på en tavle eller på en anden måde, så navnene er synlige for mødedeltagerne.</a:t>
            </a:r>
          </a:p>
          <a:p>
            <a:endParaRPr lang="da-DK" b="0" i="0" dirty="0">
              <a:solidFill>
                <a:srgbClr val="212529"/>
              </a:solidFill>
              <a:effectLst/>
              <a:latin typeface="Questa-Regular"/>
            </a:endParaRPr>
          </a:p>
          <a:p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Kandidaterne skal samtykke i opstilling</a:t>
            </a:r>
          </a:p>
          <a:p>
            <a:endParaRPr lang="da-DK" b="0" i="0" dirty="0">
              <a:solidFill>
                <a:srgbClr val="212529"/>
              </a:solidFill>
              <a:effectLst/>
              <a:latin typeface="Questa-Regular"/>
            </a:endParaRPr>
          </a:p>
          <a:p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Der er ikke krav om stillere for, at en person kan opstille som kandidat på valgforsamlingen.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4680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Inden afstemningen får de opstillede kandidater mulighed for at præsentere sig selv og redegøre for, hvorfor de ønsker at blive medlem af menighedsrådet. </a:t>
            </a:r>
          </a:p>
          <a:p>
            <a:endParaRPr lang="da-DK" dirty="0"/>
          </a:p>
          <a:p>
            <a:r>
              <a:rPr lang="da-DK" dirty="0"/>
              <a:t>Det gælder uanset om der er tale om personer, der genopstiller eller personer, der opstiller for første gang. 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2064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Forslag til spørgsmål:</a:t>
            </a:r>
          </a:p>
          <a:p>
            <a:pPr lvl="1" fontAlgn="base"/>
            <a:r>
              <a:rPr lang="da-DK" b="0" i="0" dirty="0">
                <a:solidFill>
                  <a:srgbClr val="000000"/>
                </a:solidFill>
                <a:effectLst/>
              </a:rPr>
              <a:t>Hvad hedder du, og hvor bor du? </a:t>
            </a:r>
          </a:p>
          <a:p>
            <a:pPr lvl="1" fontAlgn="base"/>
            <a:r>
              <a:rPr lang="da-DK" b="0" i="0" dirty="0">
                <a:solidFill>
                  <a:srgbClr val="000000"/>
                </a:solidFill>
                <a:effectLst/>
              </a:rPr>
              <a:t>Hvad er dit forhold til kirken?</a:t>
            </a:r>
          </a:p>
          <a:p>
            <a:pPr lvl="1" fontAlgn="base"/>
            <a:r>
              <a:rPr lang="da-DK" b="0" i="0" dirty="0">
                <a:solidFill>
                  <a:srgbClr val="000000"/>
                </a:solidFill>
                <a:effectLst/>
              </a:rPr>
              <a:t>Hvorfor vil du gerne vælges til menighedsrådet? </a:t>
            </a:r>
          </a:p>
          <a:p>
            <a:pPr lvl="1" fontAlgn="base"/>
            <a:r>
              <a:rPr lang="da-DK" b="0" i="0" dirty="0">
                <a:solidFill>
                  <a:srgbClr val="000000"/>
                </a:solidFill>
                <a:effectLst/>
              </a:rPr>
              <a:t>Hvad vil du gerne arbejde for i menighedsrådet? </a:t>
            </a:r>
          </a:p>
          <a:p>
            <a:pPr lvl="1" fontAlgn="base"/>
            <a:r>
              <a:rPr lang="da-DK" b="0" i="0" dirty="0">
                <a:solidFill>
                  <a:srgbClr val="000000"/>
                </a:solidFill>
                <a:effectLst/>
              </a:rPr>
              <a:t>Hvordan er kristendommen vigtig for dig?</a:t>
            </a:r>
          </a:p>
          <a:p>
            <a:pPr lvl="1" fontAlgn="base"/>
            <a:r>
              <a:rPr lang="da-DK" b="0" i="0" dirty="0">
                <a:solidFill>
                  <a:srgbClr val="000000"/>
                </a:solidFill>
                <a:effectLst/>
              </a:rPr>
              <a:t>Hvilket billede har du af kirkens tilbud til menigheden om 2-3 år?</a:t>
            </a:r>
          </a:p>
          <a:p>
            <a:pPr lvl="1" fontAlgn="base"/>
            <a:r>
              <a:rPr lang="da-DK" b="0" i="0" dirty="0">
                <a:solidFill>
                  <a:srgbClr val="000000"/>
                </a:solidFill>
                <a:effectLst/>
              </a:rPr>
              <a:t>Hvilken målgruppe vil du tilgodese? Skal der fx være mere for de unge eller for de ældre?</a:t>
            </a:r>
          </a:p>
          <a:p>
            <a:pPr lvl="1" fontAlgn="base"/>
            <a:r>
              <a:rPr lang="da-DK" b="0" i="0" dirty="0">
                <a:solidFill>
                  <a:srgbClr val="000000"/>
                </a:solidFill>
                <a:effectLst/>
              </a:rPr>
              <a:t>Har du nogle konkrete ønsker til aktiviteter eller faciliteter? Fx børnekor, ungdomsklub eller en udvidelse af sognegården.   </a:t>
            </a:r>
          </a:p>
          <a:p>
            <a:endParaRPr lang="da-DK" dirty="0"/>
          </a:p>
          <a:p>
            <a:r>
              <a:rPr lang="da-DK" dirty="0"/>
              <a:t>Kandidater kan stille spørgsmål til hinanden. </a:t>
            </a:r>
          </a:p>
          <a:p>
            <a:endParaRPr lang="da-DK" dirty="0"/>
          </a:p>
          <a:p>
            <a:r>
              <a:rPr lang="da-DK" dirty="0"/>
              <a:t>Mødedeltagerne </a:t>
            </a:r>
            <a:r>
              <a:rPr lang="da-DK" u="sng" dirty="0"/>
              <a:t>med valgret </a:t>
            </a:r>
            <a:r>
              <a:rPr lang="da-DK" dirty="0"/>
              <a:t>kan stille spørgsmål til kandidaterne 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087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Inden afstemningen skal valgbestyrelsen gennemgå afstemningsreglerne. </a:t>
            </a:r>
          </a:p>
          <a:p>
            <a:endParaRPr lang="da-DK" dirty="0"/>
          </a:p>
          <a:p>
            <a:r>
              <a:rPr lang="da-DK" dirty="0"/>
              <a:t>Når der skal vælges et ulige antal medlemmer rundes tallet op. </a:t>
            </a:r>
          </a:p>
          <a:p>
            <a:endParaRPr lang="da-DK" dirty="0"/>
          </a:p>
          <a:p>
            <a:r>
              <a:rPr lang="da-DK" dirty="0"/>
              <a:t>Reglerne er beskrevet i cirkulære om orienteringsmøde og valgforsamling kapitel 5</a:t>
            </a:r>
          </a:p>
          <a:p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i="1" dirty="0"/>
              <a:t>Fælles Menighedsråd</a:t>
            </a:r>
            <a:r>
              <a:rPr lang="da-DK" sz="1200" dirty="0"/>
              <a:t>: Det er vigtigt, at vi holder afstemningerne </a:t>
            </a:r>
            <a:r>
              <a:rPr lang="da-DK" sz="1200" i="1" dirty="0"/>
              <a:t>helt </a:t>
            </a:r>
            <a:r>
              <a:rPr lang="da-DK" sz="1200" dirty="0"/>
              <a:t>adskilte mellem sognene. Kommer du derfor fra X sogn, kan du kun stemme på de kandidater, der stiller op for X sogn, ligesom jer fra Y sogn, kun kan stemme på kandidater fra Y sogn etc.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8266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De, der </a:t>
            </a:r>
            <a:r>
              <a:rPr lang="da-DK" i="1" dirty="0"/>
              <a:t>ikke</a:t>
            </a:r>
            <a:r>
              <a:rPr lang="da-DK" dirty="0"/>
              <a:t> bliver valgt ind i menighedsrådet, bliver ikke automatisk stedfortrædere.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Valgbestyrelsen kan få hjælp til at optælle stemmerne, jf. cirkulære om orienteringsmøde og valgforsamling §24: Det er valgbestyrelsen, der indsamler og tæller stemmerne. Valgbestyrelsen kan efter behov udpege flere stemmetællere.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267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52400" algn="l"/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En stemmeseddel er ugyldig:</a:t>
            </a:r>
          </a:p>
          <a:p>
            <a:pPr marL="177800" algn="l"/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1) når der på grund af stemmesedlens udseende er grund til at antage, at den ikke er udleveret og udfyldt på valgstedet,</a:t>
            </a:r>
          </a:p>
          <a:p>
            <a:pPr marL="177800" algn="l"/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2) når det ikke med sikkerhed fremgår, på hvilke(n) kandidat(er) vælgeren har villet stemme,</a:t>
            </a:r>
          </a:p>
          <a:p>
            <a:pPr marL="177800" algn="l"/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3) når der på stemmesedlen er skrevet, tegnet eller på anden måde anbragt noget, f.eks. forskellige skriftfarver, der giver stemmesedlen et særpræg, eller</a:t>
            </a:r>
          </a:p>
          <a:p>
            <a:pPr marL="177800" algn="l"/>
            <a:r>
              <a:rPr lang="da-DK" b="0" i="0" dirty="0">
                <a:solidFill>
                  <a:srgbClr val="212529"/>
                </a:solidFill>
                <a:effectLst/>
                <a:latin typeface="Questa-Regular"/>
              </a:rPr>
              <a:t>4) når stemmesedlen er revet itu.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652B8-3F6A-4B9C-82A1-8806C138C710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4494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123B0-8A2B-7B0C-2C71-414BDB8F3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0AC491D-1EA2-10A1-2214-12BAC32EB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DC25F56-6B69-F658-9A9D-4E85B9112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C7DFAE6-B6F6-40A0-5BAE-D022BD31E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3E9AF45-BE24-0134-2501-F78D7630E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646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AD04C8-424D-9862-C882-A6BA5CB85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4A568A0-B055-94E0-3CAE-861E8C50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FEBB050-F2ED-DC16-35FF-6E9FC87C7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0950C48-5B3A-A85A-0E62-724CD660E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05F6D10-1C46-111B-89F4-2830EC6D2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38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81C467D-4107-9E64-1765-34AD92857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B3607CF-DD39-E7A4-7F0A-98F82B33E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FE7B331-3ACD-0E1D-2A9D-2AF5F8B2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C1468B7-DADD-B821-0DA3-8D2936926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6E2B3D5-C938-B3DA-4F70-2D4AF617C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9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AAF128-F126-82AA-0859-E7B01C73C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69F14EF-3CC7-8A01-396A-737BF3A06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0E9F904-3FC0-E8D9-02C1-36F924DA2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634723A-D24E-EA09-BE88-745F4F3FE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051954F-AC52-5BD5-93F8-09310742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414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E9985-B1C5-11C4-EE67-6091FA825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24CB9E7-A37B-489C-3AF3-F6BED20D2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D0764A-2F1B-966D-7F5E-A653811D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B600554-DBBF-0B3F-DBF1-C13004D67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552C5AC-D137-8F6B-6DDD-5A6DF168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901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DF3C29-BF7A-61A9-2E75-1AFD55FE3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32EBBE-632E-A7F7-4961-CDB8BA7386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E9FE392-5FD6-211F-4E46-4FC94086C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881DE8B-FD82-FBF6-4204-AB9813B81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758E871-9BA8-CD68-B4B5-3232467D7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14BCFB0-0888-15B4-2722-91B273ADE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8130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2E45AF-28F0-638F-C03A-15D071DED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549784D-FA50-CA12-D572-124D1AF44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3B300EF-3D7E-8015-9384-D4A93A35D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B9C92D3-4440-FC8E-1949-54CD246CC3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79409C93-B6D4-88BC-917F-E517B6D95E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0ED0A566-FAA2-16FF-18A2-49226A5CA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4AD8860-1F54-42B4-9B1F-8C01F1958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F4CC69D-2B59-BC61-962A-97CF915E7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53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A6979-805B-BF32-9CA4-23E951A40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B4ECBC8-4745-AF71-AA43-2E6D2B72A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8F6D6E1-BF3B-A652-D11F-79C820FA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6BA3315-5F26-B2DF-CCF5-F16AC808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53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C55D96C8-AE1E-E66D-682D-B32AF8926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9CF15A9B-4E3A-90DE-E911-76925BD38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E9521BA3-996D-F8C0-7B97-3A83E48E3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514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5EE16A-A196-60F9-D899-81ED6BE6C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1600B28-1FFE-0BE6-A102-CD33321B4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D36305D-C562-D9A9-6C30-213629B293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0A59D1D-4493-3A09-5E85-AE850DB1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3330F4D-C553-AB97-E39E-CAC1FAC00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237F0BA-F368-DE2F-B75B-39A597C31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335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9865BC-2091-0FA6-8BB6-377422EE6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A75B529-0BF1-9529-39F4-D0A50C65CB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8612FFC-E0A8-EF3A-A6B7-7AAAAE4A7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2DC6168-71AF-878A-4387-4BA6F2440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FD1F71C-71CC-76DA-490F-CBF13D830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6D1A161-6E79-A79D-CBE8-D52C96C3D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7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AE841E4-9904-70D3-C8CA-5317E60F2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8530656-7A6E-024E-8EFB-88FCAEEF7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1A71786-F8A2-901D-2986-B9CE7F04D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8180E5-92F9-4932-BDB5-6E711797E5D3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5A8BB61-85C4-2227-F8B1-8E7DB80EF2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F69E90A-4684-9134-F43B-B184176B0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A2CFDD-FA5B-4803-AB64-B56EEE272B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052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71AE44-0A79-F498-11F2-4645A4FE5E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Valgforsamling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AA3B682-2594-4195-B05D-EA017B08D8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sz="2400" dirty="0"/>
              <a:t>[Indsæt sogn] </a:t>
            </a:r>
          </a:p>
          <a:p>
            <a:r>
              <a:rPr lang="da-DK" sz="2400" i="1" dirty="0"/>
              <a:t>(Ved flere sogne i et fælles menighedsråd indsættes alle sogne)</a:t>
            </a:r>
            <a:endParaRPr lang="da-DK" sz="2400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2665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C20F8B-A001-2915-45C8-60B70D4B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/>
              <a:t>Gennemgang af afstemningsreglerne ved valgbestyrelsen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9861D3F-39CA-BF5E-A696-A8A306907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Afstemningen er skriftlig og hemmelig </a:t>
            </a:r>
          </a:p>
          <a:p>
            <a:endParaRPr lang="da-DK" dirty="0"/>
          </a:p>
          <a:p>
            <a:r>
              <a:rPr lang="da-DK" dirty="0"/>
              <a:t>Hver stemmeberettiget kan stemme på op til det antal, der svarer til halvdelen af sognets pladser i menighedsrådet:</a:t>
            </a:r>
          </a:p>
          <a:p>
            <a:pPr lvl="1"/>
            <a:r>
              <a:rPr lang="da-DK" sz="2600" dirty="0"/>
              <a:t>I [indsæt sogn] sogn, skal der vælges [indsæt antal] medlemmer til menighedsrådet, der kan derfor stemmes på op til [indsæt antal] kandidater </a:t>
            </a:r>
          </a:p>
          <a:p>
            <a:pPr lvl="2"/>
            <a:r>
              <a:rPr lang="da-DK" sz="2200" i="1" dirty="0"/>
              <a:t>(Ved flere sogne i et fælles menighedsråd indsættes alle sogne)</a:t>
            </a:r>
          </a:p>
          <a:p>
            <a:endParaRPr lang="da-DK" dirty="0"/>
          </a:p>
          <a:p>
            <a:r>
              <a:rPr lang="da-DK" dirty="0"/>
              <a:t>Der må ikke afgives mere end 1 stemme på hver kandidat</a:t>
            </a:r>
          </a:p>
          <a:p>
            <a:endParaRPr lang="da-DK" dirty="0"/>
          </a:p>
          <a:p>
            <a:r>
              <a:rPr lang="da-DK" dirty="0"/>
              <a:t>Der kan afgives blanke stemmer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44592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949CA-A1FA-35A7-A2F6-42CB209DBC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52EE84-2985-2F5C-E9A1-9CAF23E44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/>
              <a:t>Gennemgang af afstemningsreglerne ved valgbestyrelsen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83EC089-8023-1111-86A8-369F11ABE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b="1" dirty="0"/>
              <a:t>Fælles Menighedsråd: </a:t>
            </a:r>
            <a:r>
              <a:rPr lang="da-DK" dirty="0"/>
              <a:t>Det er vigtigt, at vi holder afstemningerne helt adskilte mellem sognene. Kommer du derfor fra [xxx] sogn, kan du kun stemme på de kandidater, der stiller op for [xxx] sogn, ligesom jer fra [</a:t>
            </a:r>
            <a:r>
              <a:rPr lang="da-DK" dirty="0" err="1"/>
              <a:t>yyy</a:t>
            </a:r>
            <a:r>
              <a:rPr lang="da-DK" dirty="0"/>
              <a:t>] sogn, kun kan stemme på kandidater fra [</a:t>
            </a:r>
            <a:r>
              <a:rPr lang="da-DK" dirty="0" err="1"/>
              <a:t>yyy</a:t>
            </a:r>
            <a:r>
              <a:rPr lang="da-DK" dirty="0"/>
              <a:t>] sogn etc.</a:t>
            </a:r>
          </a:p>
          <a:p>
            <a:endParaRPr lang="da-DK" dirty="0"/>
          </a:p>
          <a:p>
            <a:r>
              <a:rPr lang="da-DK" dirty="0"/>
              <a:t>Der gennemføres mindst 2 afstemningsrunder. Først stemmes om menighedsrådets medlemmer, hernæst stemmes om stedfortrædere.</a:t>
            </a:r>
          </a:p>
          <a:p>
            <a:endParaRPr lang="da-DK" dirty="0"/>
          </a:p>
          <a:p>
            <a:r>
              <a:rPr lang="da-DK" dirty="0"/>
              <a:t>I anvender stemmesedlerne i følgende rækkefølge:</a:t>
            </a:r>
          </a:p>
          <a:p>
            <a:pPr lvl="1"/>
            <a:r>
              <a:rPr lang="da-DK" dirty="0"/>
              <a:t>(anfør rækkefølge, fx farve, overskrift etc.)</a:t>
            </a:r>
          </a:p>
          <a:p>
            <a:endParaRPr lang="da-DK" dirty="0"/>
          </a:p>
          <a:p>
            <a:r>
              <a:rPr lang="da-DK" dirty="0"/>
              <a:t>Stemmesedlerne indsamles og optælles. I mellemtiden holder vi en (kort) pause.</a:t>
            </a:r>
          </a:p>
          <a:p>
            <a:endParaRPr lang="da-DK" dirty="0"/>
          </a:p>
          <a:p>
            <a:r>
              <a:rPr lang="da-DK" dirty="0"/>
              <a:t>Bliv venligst hængende, da det også er vigtigt, at vi får valgt stedfortrædere</a:t>
            </a:r>
          </a:p>
        </p:txBody>
      </p:sp>
    </p:spTree>
    <p:extLst>
      <p:ext uri="{BB962C8B-B14F-4D97-AF65-F5344CB8AC3E}">
        <p14:creationId xmlns:p14="http://schemas.microsoft.com/office/powerpoint/2010/main" val="410406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F78FB-6F73-D667-2FEF-1A5BC64BA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Skriftlig og hemmelig afstemning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E6D668-2592-24FC-5EE2-60CC24315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Skriv klart og tydeligt</a:t>
            </a:r>
          </a:p>
          <a:p>
            <a:r>
              <a:rPr lang="da-DK" dirty="0"/>
              <a:t>Skriv navnene eller nummer/bogstav på de personer, du gerne vil give en stemme på stemmesedlen.</a:t>
            </a:r>
          </a:p>
          <a:p>
            <a:r>
              <a:rPr lang="da-DK" dirty="0"/>
              <a:t>Du kan maks. skrive </a:t>
            </a:r>
            <a:r>
              <a:rPr lang="da-DK" i="1" dirty="0"/>
              <a:t>[indsæt</a:t>
            </a:r>
            <a:r>
              <a:rPr lang="da-DK" dirty="0"/>
              <a:t>] antal kandidater på stemmesedlen</a:t>
            </a:r>
          </a:p>
          <a:p>
            <a:r>
              <a:rPr lang="da-DK" dirty="0"/>
              <a:t>Du kan ikke skrive det samme navn flere gange</a:t>
            </a:r>
          </a:p>
          <a:p>
            <a:r>
              <a:rPr lang="da-DK" dirty="0"/>
              <a:t>Du må ikke krølle, tegne eller på anden måde gøre din stemmeseddel genkendelig</a:t>
            </a:r>
          </a:p>
          <a:p>
            <a:r>
              <a:rPr lang="da-DK" dirty="0"/>
              <a:t>Hvis du har brug for hjælp til at udfylde stemmesedlen, kan du kontakte valgbestyrelsen.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95942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154B5C4-306E-DFEE-F8EC-87BEE8B621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Pause og stemmeoptælling</a:t>
            </a:r>
          </a:p>
        </p:txBody>
      </p:sp>
      <p:sp>
        <p:nvSpPr>
          <p:cNvPr id="5" name="Undertitel 4">
            <a:extLst>
              <a:ext uri="{FF2B5EF4-FFF2-40B4-BE49-F238E27FC236}">
                <a16:creationId xmlns:a16="http://schemas.microsoft.com/office/drawing/2014/main" id="{22C1DE49-BAAD-06BB-1132-FFE36F8D12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1973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3A96C3-39EB-5CBE-B035-0EFF0422B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/>
              <a:t>Optælling af stemmer og annoncering af afstemningsresultatet ved valgbestyrelsen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B4CA0C0-B78C-5F48-9330-13454D5CB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Følgende kandidater er valgt til menighedsrådet i [sogn]:</a:t>
            </a:r>
          </a:p>
          <a:p>
            <a:endParaRPr lang="da-DK" dirty="0"/>
          </a:p>
          <a:p>
            <a:pPr lvl="1"/>
            <a:r>
              <a:rPr lang="da-DK" dirty="0"/>
              <a:t>[indsæt kandidatens navn] med [indsæt antal] stemmer</a:t>
            </a:r>
          </a:p>
          <a:p>
            <a:pPr lvl="1"/>
            <a:r>
              <a:rPr lang="da-DK" dirty="0"/>
              <a:t>[indsæt kandidatens navn] med [indsæt antal] stemmer</a:t>
            </a:r>
          </a:p>
          <a:p>
            <a:pPr lvl="1"/>
            <a:r>
              <a:rPr lang="da-DK" dirty="0"/>
              <a:t>[indsæt kandidatens navn] med [indsæt antal] stemmer</a:t>
            </a:r>
          </a:p>
          <a:p>
            <a:pPr lvl="1"/>
            <a:r>
              <a:rPr lang="da-DK" dirty="0"/>
              <a:t>[indsæt kandidatens navn] med [indsæt antal] stemmer</a:t>
            </a:r>
          </a:p>
          <a:p>
            <a:pPr lvl="1"/>
            <a:r>
              <a:rPr lang="da-DK" dirty="0"/>
              <a:t>[indsæt kandidatens navn] med [indsæt antal] stemmer</a:t>
            </a:r>
          </a:p>
          <a:p>
            <a:pPr lvl="1"/>
            <a:r>
              <a:rPr lang="da-DK" dirty="0"/>
              <a:t>[indsæt kandidatens navn] med [indsæt antal] stemmer</a:t>
            </a:r>
          </a:p>
          <a:p>
            <a:pPr lvl="1"/>
            <a:r>
              <a:rPr lang="da-DK" dirty="0"/>
              <a:t>[indsæt kandidatens navn] med [indsæt antal] stemmer</a:t>
            </a:r>
          </a:p>
          <a:p>
            <a:pPr lvl="1"/>
            <a:r>
              <a:rPr lang="da-DK" dirty="0"/>
              <a:t>[indsæt kandidatens navn] med [indsæt antal] stemmer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22463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D3DB5-33B7-44EE-B892-51BEE7B0E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>
                <a:latin typeface="+mn-lt"/>
              </a:rPr>
              <a:t>Optælling af stemmer og annoncering af afstemningsresultatet ved valgbestyrelsen</a:t>
            </a:r>
            <a:endParaRPr lang="da-DK" sz="5400" dirty="0">
              <a:latin typeface="+mn-lt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E0280E6-1373-4162-8417-1C2E1526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2544058"/>
            <a:ext cx="5257800" cy="3414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600" dirty="0"/>
              <a:t>Følgende kandidater er valgt til menighedsrådet i [sogn]:</a:t>
            </a:r>
          </a:p>
          <a:p>
            <a:pPr marL="0" indent="0">
              <a:buNone/>
            </a:pPr>
            <a:endParaRPr lang="da-DK" sz="1600" dirty="0"/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marL="0" indent="0">
              <a:buNone/>
            </a:pPr>
            <a:endParaRPr lang="da-DK" sz="1400" dirty="0"/>
          </a:p>
          <a:p>
            <a:pPr marL="457200" lvl="1" indent="0">
              <a:buNone/>
            </a:pPr>
            <a:endParaRPr lang="da-DK" sz="1200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2ACFC07-425E-486C-A64E-59E0BB65C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15</a:t>
            </a:fld>
            <a:endParaRPr lang="da-DK" noProof="0"/>
          </a:p>
        </p:txBody>
      </p:sp>
      <p:sp>
        <p:nvSpPr>
          <p:cNvPr id="5" name="Pladsholder til indhold 2">
            <a:extLst>
              <a:ext uri="{FF2B5EF4-FFF2-40B4-BE49-F238E27FC236}">
                <a16:creationId xmlns:a16="http://schemas.microsoft.com/office/drawing/2014/main" id="{26D2E038-3E83-41A4-BCE2-1D8CE5091987}"/>
              </a:ext>
            </a:extLst>
          </p:cNvPr>
          <p:cNvSpPr txBox="1">
            <a:spLocks/>
          </p:cNvSpPr>
          <p:nvPr/>
        </p:nvSpPr>
        <p:spPr>
          <a:xfrm>
            <a:off x="6095999" y="2523510"/>
            <a:ext cx="5257801" cy="3414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1600" dirty="0"/>
              <a:t>Følgende kandidater er valgt til menighedsrådet i [sogn]: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1600" dirty="0"/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lvl="1"/>
            <a:r>
              <a:rPr lang="da-DK" sz="1400" dirty="0"/>
              <a:t>[</a:t>
            </a:r>
            <a:r>
              <a:rPr lang="da-DK" sz="1400" i="1" dirty="0"/>
              <a:t>indsæt kandidatens navn</a:t>
            </a:r>
            <a:r>
              <a:rPr lang="da-DK" sz="1400" dirty="0"/>
              <a:t>] med [</a:t>
            </a:r>
            <a:r>
              <a:rPr lang="da-DK" sz="1400" i="1" dirty="0"/>
              <a:t>indsæt antal</a:t>
            </a:r>
            <a:r>
              <a:rPr lang="da-DK" sz="1400" dirty="0"/>
              <a:t>] stemmer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140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da-DK" sz="1200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17A72D6-5B4B-41CA-842A-583187284C39}"/>
              </a:ext>
            </a:extLst>
          </p:cNvPr>
          <p:cNvSpPr txBox="1"/>
          <p:nvPr/>
        </p:nvSpPr>
        <p:spPr>
          <a:xfrm>
            <a:off x="838198" y="1759084"/>
            <a:ext cx="661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FF0000"/>
                </a:solidFill>
              </a:rPr>
              <a:t>For fælles menighedsråd</a:t>
            </a:r>
          </a:p>
        </p:txBody>
      </p:sp>
    </p:spTree>
    <p:extLst>
      <p:ext uri="{BB962C8B-B14F-4D97-AF65-F5344CB8AC3E}">
        <p14:creationId xmlns:p14="http://schemas.microsoft.com/office/powerpoint/2010/main" val="2988730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E67AB2-C81B-D2C7-BB96-46317163B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/>
              <a:t>Valg af stedfortrædere efter samme procedure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F6BF9E0-91FC-F94D-5953-31288013E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Der skal nu vælges stedfortrædere til menighedsrådet. </a:t>
            </a:r>
          </a:p>
          <a:p>
            <a:endParaRPr lang="da-DK" dirty="0"/>
          </a:p>
          <a:p>
            <a:r>
              <a:rPr lang="da-DK" dirty="0"/>
              <a:t>Valg af stedfortrædere foregår på samme måde som valg af kandidater:</a:t>
            </a:r>
          </a:p>
          <a:p>
            <a:pPr lvl="1"/>
            <a:r>
              <a:rPr lang="da-DK" dirty="0"/>
              <a:t>I har hver [indsæt antal] stemmer</a:t>
            </a:r>
          </a:p>
          <a:p>
            <a:pPr lvl="1"/>
            <a:r>
              <a:rPr lang="da-DK" dirty="0"/>
              <a:t>Der må ikke afgives mere end 1 stemme på hver kandidat</a:t>
            </a:r>
          </a:p>
          <a:p>
            <a:pPr lvl="1"/>
            <a:r>
              <a:rPr lang="da-DK" dirty="0"/>
              <a:t>Der kan afgives blanke stemmer</a:t>
            </a:r>
          </a:p>
          <a:p>
            <a:pPr lvl="1"/>
            <a:endParaRPr lang="da-DK" dirty="0"/>
          </a:p>
          <a:p>
            <a:r>
              <a:rPr lang="da-DK" dirty="0"/>
              <a:t>Der er ingen begrænsning på antallet af stedfortrædere, der kan vælges til </a:t>
            </a:r>
            <a:r>
              <a:rPr lang="da-DK"/>
              <a:t>et menighedsråd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34253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11A09-2A9D-4A55-81CE-84AC7A6C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3200" dirty="0">
                <a:latin typeface="+mn-lt"/>
              </a:rPr>
              <a:t>Orientering om resultatet af valgforsamlingen samt om mulighed for afstemningsvalg og fristen for at indlevere en kandidatliste</a:t>
            </a:r>
            <a:endParaRPr lang="da-DK" sz="5400" dirty="0">
              <a:latin typeface="+mn-lt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873D5F2-EDF3-4BD4-8C98-5E857C50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sz="4200" dirty="0"/>
              <a:t>Valgte medlemmer til menighedsrådet i [indsæt sogn]:</a:t>
            </a:r>
          </a:p>
          <a:p>
            <a:pPr marL="0" indent="0">
              <a:buNone/>
            </a:pPr>
            <a:r>
              <a:rPr lang="da-DK" sz="3400" i="1" dirty="0"/>
              <a:t>(Ved flere sogne i et fælles menighedsråd, indsættes resultatet for alle sogne)</a:t>
            </a:r>
          </a:p>
          <a:p>
            <a:pPr marL="0" indent="0">
              <a:buNone/>
            </a:pPr>
            <a:endParaRPr lang="da-DK" sz="4200" dirty="0"/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  <a:endParaRPr lang="da-DK" sz="2200" dirty="0"/>
          </a:p>
          <a:p>
            <a:pPr marL="0" indent="0">
              <a:buNone/>
            </a:pPr>
            <a:r>
              <a:rPr lang="da-DK" sz="1600" dirty="0"/>
              <a:t> 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547D26B-EA45-4F40-BE21-47B2E312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17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590881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11A09-2A9D-4A55-81CE-84AC7A6C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3200" dirty="0">
                <a:latin typeface="+mn-lt"/>
              </a:rPr>
              <a:t>Orientering om resultatet af valgforsamlingen samt om mulighed for afstemningsvalg og fristen for at indlevere en kandidatliste</a:t>
            </a:r>
            <a:endParaRPr lang="da-DK" sz="5400" dirty="0">
              <a:latin typeface="+mn-lt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873D5F2-EDF3-4BD4-8C98-5E857C50C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0562"/>
            <a:ext cx="5257800" cy="435133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da-DK" sz="4200" dirty="0"/>
              <a:t>Valgte medlemmer til menighedsrådet i [indsæt sogn]:</a:t>
            </a:r>
          </a:p>
          <a:p>
            <a:pPr marL="0" indent="0">
              <a:buNone/>
            </a:pPr>
            <a:endParaRPr lang="da-DK" sz="4200" dirty="0"/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  <a:endParaRPr lang="da-DK" sz="2200" dirty="0"/>
          </a:p>
          <a:p>
            <a:pPr marL="0" indent="0">
              <a:buNone/>
            </a:pPr>
            <a:r>
              <a:rPr lang="da-DK" sz="1600" dirty="0"/>
              <a:t> 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547D26B-EA45-4F40-BE21-47B2E312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18</a:t>
            </a:fld>
            <a:endParaRPr lang="da-DK" noProof="0"/>
          </a:p>
        </p:txBody>
      </p:sp>
      <p:sp>
        <p:nvSpPr>
          <p:cNvPr id="5" name="Pladsholder til indhold 2">
            <a:extLst>
              <a:ext uri="{FF2B5EF4-FFF2-40B4-BE49-F238E27FC236}">
                <a16:creationId xmlns:a16="http://schemas.microsoft.com/office/drawing/2014/main" id="{C9458DA0-DB5D-42C7-9F34-81FD303414C3}"/>
              </a:ext>
            </a:extLst>
          </p:cNvPr>
          <p:cNvSpPr txBox="1">
            <a:spLocks/>
          </p:cNvSpPr>
          <p:nvPr/>
        </p:nvSpPr>
        <p:spPr>
          <a:xfrm>
            <a:off x="5981700" y="1891354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4200" dirty="0"/>
              <a:t>Valgte medlemmer til menighedsrådet i [indsæt sogn]: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4200" dirty="0"/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</a:p>
          <a:p>
            <a:pPr lvl="1"/>
            <a:r>
              <a:rPr lang="da-DK" sz="4200" dirty="0"/>
              <a:t>[</a:t>
            </a:r>
            <a:r>
              <a:rPr lang="da-DK" sz="4200" i="1" dirty="0"/>
              <a:t>indsæt kandidatens navn</a:t>
            </a:r>
            <a:r>
              <a:rPr lang="da-DK" sz="4200" dirty="0"/>
              <a:t>] med [</a:t>
            </a:r>
            <a:r>
              <a:rPr lang="da-DK" sz="4200" i="1" dirty="0"/>
              <a:t>indsæt antal</a:t>
            </a:r>
            <a:r>
              <a:rPr lang="da-DK" sz="4200" dirty="0"/>
              <a:t>] stemmer</a:t>
            </a:r>
            <a:endParaRPr lang="da-DK" sz="2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1600" dirty="0"/>
              <a:t>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2B4C145-4317-4FBB-9B31-5F0A3C8048FB}"/>
              </a:ext>
            </a:extLst>
          </p:cNvPr>
          <p:cNvSpPr txBox="1"/>
          <p:nvPr/>
        </p:nvSpPr>
        <p:spPr>
          <a:xfrm>
            <a:off x="838198" y="1522022"/>
            <a:ext cx="661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FF0000"/>
                </a:solidFill>
              </a:rPr>
              <a:t>For fælles menighedsråd</a:t>
            </a:r>
          </a:p>
        </p:txBody>
      </p:sp>
    </p:spTree>
    <p:extLst>
      <p:ext uri="{BB962C8B-B14F-4D97-AF65-F5344CB8AC3E}">
        <p14:creationId xmlns:p14="http://schemas.microsoft.com/office/powerpoint/2010/main" val="3983454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11A09-2A9D-4A55-81CE-84AC7A6C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3200" dirty="0">
                <a:latin typeface="+mn-lt"/>
              </a:rPr>
              <a:t>Orientering om resultatet af valgforsamlingen samt om mulighed for afstemningsvalg og fristen for at indlevere en kandidatliste</a:t>
            </a:r>
            <a:endParaRPr lang="da-DK" sz="5400" dirty="0">
              <a:latin typeface="+mn-lt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873D5F2-EDF3-4BD4-8C98-5E857C50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sz="3100" dirty="0"/>
              <a:t>Valgte stedfortrædere til menighedsrådet i [indsæt sogn]: </a:t>
            </a:r>
          </a:p>
          <a:p>
            <a:pPr marL="0" indent="0">
              <a:buNone/>
            </a:pPr>
            <a:r>
              <a:rPr lang="da-DK" sz="2500" i="1" dirty="0"/>
              <a:t>(Ved flere sogne i et fælles menighedsråd, indsættes resultatet for alle sogne)</a:t>
            </a:r>
          </a:p>
          <a:p>
            <a:pPr marL="0" indent="0">
              <a:buNone/>
            </a:pPr>
            <a:endParaRPr lang="da-DK" sz="2900" u="sng" dirty="0"/>
          </a:p>
          <a:p>
            <a:pPr lvl="1"/>
            <a:r>
              <a:rPr lang="da-DK" sz="3100" dirty="0"/>
              <a:t>[</a:t>
            </a:r>
            <a:r>
              <a:rPr lang="da-DK" sz="3100" i="1" dirty="0"/>
              <a:t>indsæt kandidatens navn</a:t>
            </a:r>
            <a:r>
              <a:rPr lang="da-DK" sz="3100" dirty="0"/>
              <a:t>] med [</a:t>
            </a:r>
            <a:r>
              <a:rPr lang="da-DK" sz="3100" i="1" dirty="0"/>
              <a:t>indsæt antal</a:t>
            </a:r>
            <a:r>
              <a:rPr lang="da-DK" sz="3100" dirty="0"/>
              <a:t>] stemmer</a:t>
            </a:r>
          </a:p>
          <a:p>
            <a:pPr lvl="1"/>
            <a:r>
              <a:rPr lang="da-DK" sz="3100" dirty="0"/>
              <a:t>[</a:t>
            </a:r>
            <a:r>
              <a:rPr lang="da-DK" sz="3100" i="1" dirty="0"/>
              <a:t>indsæt kandidatens navn</a:t>
            </a:r>
            <a:r>
              <a:rPr lang="da-DK" sz="3100" dirty="0"/>
              <a:t>] med [</a:t>
            </a:r>
            <a:r>
              <a:rPr lang="da-DK" sz="3100" i="1" dirty="0"/>
              <a:t>indsæt antal</a:t>
            </a:r>
            <a:r>
              <a:rPr lang="da-DK" sz="3100" dirty="0"/>
              <a:t>] stemmer</a:t>
            </a:r>
          </a:p>
          <a:p>
            <a:pPr lvl="1"/>
            <a:r>
              <a:rPr lang="da-DK" sz="3100" dirty="0"/>
              <a:t>[</a:t>
            </a:r>
            <a:r>
              <a:rPr lang="da-DK" sz="3100" i="1" dirty="0"/>
              <a:t>indsæt kandidatens navn</a:t>
            </a:r>
            <a:r>
              <a:rPr lang="da-DK" sz="3100" dirty="0"/>
              <a:t>] med [</a:t>
            </a:r>
            <a:r>
              <a:rPr lang="da-DK" sz="3100" i="1" dirty="0"/>
              <a:t>indsæt antal</a:t>
            </a:r>
            <a:r>
              <a:rPr lang="da-DK" sz="3100" dirty="0"/>
              <a:t>] stemmer</a:t>
            </a:r>
          </a:p>
          <a:p>
            <a:pPr lvl="1"/>
            <a:r>
              <a:rPr lang="da-DK" sz="3100" dirty="0"/>
              <a:t>[</a:t>
            </a:r>
            <a:r>
              <a:rPr lang="da-DK" sz="3100" i="1" dirty="0"/>
              <a:t>indsæt kandidatens navn</a:t>
            </a:r>
            <a:r>
              <a:rPr lang="da-DK" sz="3100" dirty="0"/>
              <a:t>] med [</a:t>
            </a:r>
            <a:r>
              <a:rPr lang="da-DK" sz="3100" i="1" dirty="0"/>
              <a:t>indsæt antal</a:t>
            </a:r>
            <a:r>
              <a:rPr lang="da-DK" sz="3100" dirty="0"/>
              <a:t>] stemmer</a:t>
            </a:r>
          </a:p>
          <a:p>
            <a:pPr lvl="1"/>
            <a:r>
              <a:rPr lang="da-DK" sz="3100" dirty="0"/>
              <a:t>[</a:t>
            </a:r>
            <a:r>
              <a:rPr lang="da-DK" sz="3100" i="1" dirty="0"/>
              <a:t>indsæt kandidatens navn</a:t>
            </a:r>
            <a:r>
              <a:rPr lang="da-DK" sz="3100" dirty="0"/>
              <a:t>] med [</a:t>
            </a:r>
            <a:r>
              <a:rPr lang="da-DK" sz="3100" i="1" dirty="0"/>
              <a:t>indsæt antal</a:t>
            </a:r>
            <a:r>
              <a:rPr lang="da-DK" sz="3100" dirty="0"/>
              <a:t>] stemmer</a:t>
            </a:r>
          </a:p>
          <a:p>
            <a:pPr lvl="1"/>
            <a:r>
              <a:rPr lang="da-DK" sz="3100" dirty="0"/>
              <a:t>[</a:t>
            </a:r>
            <a:r>
              <a:rPr lang="da-DK" sz="3100" i="1" dirty="0"/>
              <a:t>indsæt kandidatens navn</a:t>
            </a:r>
            <a:r>
              <a:rPr lang="da-DK" sz="3100" dirty="0"/>
              <a:t>] med [</a:t>
            </a:r>
            <a:r>
              <a:rPr lang="da-DK" sz="3100" i="1" dirty="0"/>
              <a:t>indsæt antal</a:t>
            </a:r>
            <a:r>
              <a:rPr lang="da-DK" sz="3100" dirty="0"/>
              <a:t>] stemmer</a:t>
            </a:r>
          </a:p>
          <a:p>
            <a:pPr lvl="1"/>
            <a:r>
              <a:rPr lang="da-DK" sz="3100" dirty="0"/>
              <a:t>[</a:t>
            </a:r>
            <a:r>
              <a:rPr lang="da-DK" sz="3100" i="1" dirty="0"/>
              <a:t>indsæt kandidatens navn</a:t>
            </a:r>
            <a:r>
              <a:rPr lang="da-DK" sz="3100" dirty="0"/>
              <a:t>] med [</a:t>
            </a:r>
            <a:r>
              <a:rPr lang="da-DK" sz="3100" i="1" dirty="0"/>
              <a:t>indsæt antal</a:t>
            </a:r>
            <a:r>
              <a:rPr lang="da-DK" sz="3100" dirty="0"/>
              <a:t>] stemmer</a:t>
            </a:r>
          </a:p>
          <a:p>
            <a:pPr lvl="1"/>
            <a:r>
              <a:rPr lang="da-DK" sz="3100" dirty="0"/>
              <a:t>[</a:t>
            </a:r>
            <a:r>
              <a:rPr lang="da-DK" sz="3100" i="1" dirty="0"/>
              <a:t>indsæt kandidatens navn</a:t>
            </a:r>
            <a:r>
              <a:rPr lang="da-DK" sz="3100" dirty="0"/>
              <a:t>] med [</a:t>
            </a:r>
            <a:r>
              <a:rPr lang="da-DK" sz="3100" i="1" dirty="0"/>
              <a:t>indsæt antal</a:t>
            </a:r>
            <a:r>
              <a:rPr lang="da-DK" sz="3100" dirty="0"/>
              <a:t>] stemmer</a:t>
            </a:r>
          </a:p>
          <a:p>
            <a:pPr marL="0" indent="0">
              <a:buNone/>
            </a:pPr>
            <a:r>
              <a:rPr lang="da-DK" sz="1600" dirty="0"/>
              <a:t> 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547D26B-EA45-4F40-BE21-47B2E312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19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163093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CB239D-146B-2FCE-BE57-CBFDC870A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Dagsorden for valgforsamlingen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38E7CBE-0CB4-5D2E-77D1-4E8B35DBB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da-DK" sz="2800" dirty="0"/>
              <a:t>Velkomst ved valgbestyrelsen.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800" dirty="0"/>
              <a:t>Valg af dirigent.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800" dirty="0"/>
              <a:t>Formanden for menighedsrådet beskriver menighedsrådets opgaver, kompetencer og hidtidige arbejde.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800" dirty="0"/>
              <a:t>Opstilling af kandidater til menighedsrådet.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800" dirty="0"/>
              <a:t>Kandidaternes egen præsentation.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800" dirty="0"/>
              <a:t>Debat og mulighed for spørgsmål til kandidaterne.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800" dirty="0"/>
              <a:t>Gennemgang af afstemningsreglerne ved valgbestyrelsen.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800" dirty="0"/>
              <a:t>Skriftlig og hemmelig afstemning. 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800" dirty="0"/>
              <a:t>Optælling af stemmer og annoncering af afstemningsresultatet ved valgbestyrelsen.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800" dirty="0"/>
              <a:t>Valg af stedfortrædere efter samme procedure.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da-DK" sz="2800" dirty="0"/>
              <a:t>Valgbestyrelsen orienterer om resultatet af valgforsamlingen samt om mulighed for afstemningsvalg og fristen for at indlevere en kandidatliste.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800" dirty="0"/>
              <a:t>Eventuelt.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1005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11A09-2A9D-4A55-81CE-84AC7A6C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3200" dirty="0">
                <a:latin typeface="+mn-lt"/>
              </a:rPr>
              <a:t>Orientering om resultatet af valgforsamlingen samt om mulighed for afstemningsvalg og fristen for at indlevere en kandidatliste</a:t>
            </a:r>
            <a:endParaRPr lang="da-DK" sz="5400" dirty="0">
              <a:latin typeface="+mn-lt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873D5F2-EDF3-4BD4-8C98-5E857C50C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2145863"/>
            <a:ext cx="52578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000" dirty="0"/>
              <a:t>Valgte stedfortrædere til menighedsrådet i [indsæt sogn]: </a:t>
            </a:r>
          </a:p>
          <a:p>
            <a:pPr marL="0" indent="0">
              <a:buNone/>
            </a:pPr>
            <a:endParaRPr lang="da-DK" sz="2000" u="sng" dirty="0"/>
          </a:p>
          <a:p>
            <a:pPr lvl="1"/>
            <a:r>
              <a:rPr lang="da-DK" sz="2000" dirty="0"/>
              <a:t>[</a:t>
            </a:r>
            <a:r>
              <a:rPr lang="da-DK" sz="2000" i="1" dirty="0"/>
              <a:t>indsæt kandidatens navn</a:t>
            </a:r>
            <a:r>
              <a:rPr lang="da-DK" sz="2000" dirty="0"/>
              <a:t>] med [</a:t>
            </a:r>
            <a:r>
              <a:rPr lang="da-DK" sz="2000" i="1" dirty="0"/>
              <a:t>indsæt antal</a:t>
            </a:r>
            <a:r>
              <a:rPr lang="da-DK" sz="2000" dirty="0"/>
              <a:t>] stemmer</a:t>
            </a:r>
          </a:p>
          <a:p>
            <a:pPr lvl="1"/>
            <a:r>
              <a:rPr lang="da-DK" sz="2000" dirty="0"/>
              <a:t>[</a:t>
            </a:r>
            <a:r>
              <a:rPr lang="da-DK" sz="2000" i="1" dirty="0"/>
              <a:t>indsæt kandidatens navn</a:t>
            </a:r>
            <a:r>
              <a:rPr lang="da-DK" sz="2000" dirty="0"/>
              <a:t>] med [</a:t>
            </a:r>
            <a:r>
              <a:rPr lang="da-DK" sz="2000" i="1" dirty="0"/>
              <a:t>indsæt antal</a:t>
            </a:r>
            <a:r>
              <a:rPr lang="da-DK" sz="2000" dirty="0"/>
              <a:t>] stemmer</a:t>
            </a:r>
          </a:p>
          <a:p>
            <a:pPr lvl="1"/>
            <a:r>
              <a:rPr lang="da-DK" sz="2000" dirty="0"/>
              <a:t>[</a:t>
            </a:r>
            <a:r>
              <a:rPr lang="da-DK" sz="2000" i="1" dirty="0"/>
              <a:t>indsæt kandidatens navn</a:t>
            </a:r>
            <a:r>
              <a:rPr lang="da-DK" sz="2000" dirty="0"/>
              <a:t>] med [</a:t>
            </a:r>
            <a:r>
              <a:rPr lang="da-DK" sz="2000" i="1" dirty="0"/>
              <a:t>indsæt antal</a:t>
            </a:r>
            <a:r>
              <a:rPr lang="da-DK" sz="2000" dirty="0"/>
              <a:t>] stemmer</a:t>
            </a:r>
          </a:p>
          <a:p>
            <a:pPr lvl="1"/>
            <a:r>
              <a:rPr lang="da-DK" sz="2000" dirty="0"/>
              <a:t>[</a:t>
            </a:r>
            <a:r>
              <a:rPr lang="da-DK" sz="2000" i="1" dirty="0"/>
              <a:t>indsæt kandidatens navn</a:t>
            </a:r>
            <a:r>
              <a:rPr lang="da-DK" sz="2000" dirty="0"/>
              <a:t>] med [</a:t>
            </a:r>
            <a:r>
              <a:rPr lang="da-DK" sz="2000" i="1" dirty="0"/>
              <a:t>indsæt antal</a:t>
            </a:r>
            <a:r>
              <a:rPr lang="da-DK" sz="2000" dirty="0"/>
              <a:t>] stemmer</a:t>
            </a:r>
          </a:p>
          <a:p>
            <a:pPr lvl="1"/>
            <a:r>
              <a:rPr lang="da-DK" sz="2000" dirty="0"/>
              <a:t>[</a:t>
            </a:r>
            <a:r>
              <a:rPr lang="da-DK" sz="2000" i="1" dirty="0"/>
              <a:t>indsæt kandidatens navn</a:t>
            </a:r>
            <a:r>
              <a:rPr lang="da-DK" sz="2000" dirty="0"/>
              <a:t>] med [</a:t>
            </a:r>
            <a:r>
              <a:rPr lang="da-DK" sz="2000" i="1" dirty="0"/>
              <a:t>indsæt antal</a:t>
            </a:r>
            <a:r>
              <a:rPr lang="da-DK" sz="2000" dirty="0"/>
              <a:t>] stemmer</a:t>
            </a:r>
          </a:p>
          <a:p>
            <a:pPr marL="0" indent="0">
              <a:buNone/>
            </a:pPr>
            <a:r>
              <a:rPr lang="da-DK" sz="1050" dirty="0"/>
              <a:t> 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547D26B-EA45-4F40-BE21-47B2E312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93A5-71AC-4FC9-BA31-3E15C92EC108}" type="slidenum">
              <a:rPr lang="da-DK" noProof="0" smtClean="0"/>
              <a:t>20</a:t>
            </a:fld>
            <a:endParaRPr lang="da-DK" noProof="0"/>
          </a:p>
        </p:txBody>
      </p:sp>
      <p:sp>
        <p:nvSpPr>
          <p:cNvPr id="5" name="Pladsholder til indhold 2">
            <a:extLst>
              <a:ext uri="{FF2B5EF4-FFF2-40B4-BE49-F238E27FC236}">
                <a16:creationId xmlns:a16="http://schemas.microsoft.com/office/drawing/2014/main" id="{6C033CB7-C6F1-46A1-86D5-45C37950D027}"/>
              </a:ext>
            </a:extLst>
          </p:cNvPr>
          <p:cNvSpPr txBox="1">
            <a:spLocks/>
          </p:cNvSpPr>
          <p:nvPr/>
        </p:nvSpPr>
        <p:spPr>
          <a:xfrm>
            <a:off x="6096000" y="2145863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2000" dirty="0"/>
              <a:t>Valgte stedfortrædere til menighedsrådet i [indsæt sogn]: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000" u="sng" dirty="0"/>
          </a:p>
          <a:p>
            <a:pPr lvl="1"/>
            <a:r>
              <a:rPr lang="da-DK" sz="2000" dirty="0"/>
              <a:t>[</a:t>
            </a:r>
            <a:r>
              <a:rPr lang="da-DK" sz="2000" i="1" dirty="0"/>
              <a:t>indsæt kandidatens navn</a:t>
            </a:r>
            <a:r>
              <a:rPr lang="da-DK" sz="2000" dirty="0"/>
              <a:t>] med [</a:t>
            </a:r>
            <a:r>
              <a:rPr lang="da-DK" sz="2000" i="1" dirty="0"/>
              <a:t>indsæt antal</a:t>
            </a:r>
            <a:r>
              <a:rPr lang="da-DK" sz="2000" dirty="0"/>
              <a:t>] stemmer</a:t>
            </a:r>
          </a:p>
          <a:p>
            <a:pPr lvl="1"/>
            <a:r>
              <a:rPr lang="da-DK" sz="2000" dirty="0"/>
              <a:t>[</a:t>
            </a:r>
            <a:r>
              <a:rPr lang="da-DK" sz="2000" i="1" dirty="0"/>
              <a:t>indsæt kandidatens navn</a:t>
            </a:r>
            <a:r>
              <a:rPr lang="da-DK" sz="2000" dirty="0"/>
              <a:t>] med [</a:t>
            </a:r>
            <a:r>
              <a:rPr lang="da-DK" sz="2000" i="1" dirty="0"/>
              <a:t>indsæt antal</a:t>
            </a:r>
            <a:r>
              <a:rPr lang="da-DK" sz="2000" dirty="0"/>
              <a:t>] stemmer</a:t>
            </a:r>
          </a:p>
          <a:p>
            <a:pPr lvl="1"/>
            <a:r>
              <a:rPr lang="da-DK" sz="2000" dirty="0"/>
              <a:t>[</a:t>
            </a:r>
            <a:r>
              <a:rPr lang="da-DK" sz="2000" i="1" dirty="0"/>
              <a:t>indsæt kandidatens navn</a:t>
            </a:r>
            <a:r>
              <a:rPr lang="da-DK" sz="2000" dirty="0"/>
              <a:t>] med [</a:t>
            </a:r>
            <a:r>
              <a:rPr lang="da-DK" sz="2000" i="1" dirty="0"/>
              <a:t>indsæt antal</a:t>
            </a:r>
            <a:r>
              <a:rPr lang="da-DK" sz="2000" dirty="0"/>
              <a:t>] stemmer</a:t>
            </a:r>
          </a:p>
          <a:p>
            <a:pPr lvl="1"/>
            <a:r>
              <a:rPr lang="da-DK" sz="2000" dirty="0"/>
              <a:t>[</a:t>
            </a:r>
            <a:r>
              <a:rPr lang="da-DK" sz="2000" i="1" dirty="0"/>
              <a:t>indsæt kandidatens navn</a:t>
            </a:r>
            <a:r>
              <a:rPr lang="da-DK" sz="2000" dirty="0"/>
              <a:t>] med [</a:t>
            </a:r>
            <a:r>
              <a:rPr lang="da-DK" sz="2000" i="1" dirty="0"/>
              <a:t>indsæt antal</a:t>
            </a:r>
            <a:r>
              <a:rPr lang="da-DK" sz="2000" dirty="0"/>
              <a:t>] stemmer</a:t>
            </a:r>
          </a:p>
          <a:p>
            <a:pPr lvl="1"/>
            <a:r>
              <a:rPr lang="da-DK" sz="2000" dirty="0"/>
              <a:t>[</a:t>
            </a:r>
            <a:r>
              <a:rPr lang="da-DK" sz="2000" i="1" dirty="0"/>
              <a:t>indsæt kandidatens navn</a:t>
            </a:r>
            <a:r>
              <a:rPr lang="da-DK" sz="2000" dirty="0"/>
              <a:t>] med [</a:t>
            </a:r>
            <a:r>
              <a:rPr lang="da-DK" sz="2000" i="1" dirty="0"/>
              <a:t>indsæt antal</a:t>
            </a:r>
            <a:r>
              <a:rPr lang="da-DK" sz="2000" dirty="0"/>
              <a:t>] stemmer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1050" dirty="0"/>
              <a:t>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32CBAD6-F786-4EF3-B097-7BBBB5F23060}"/>
              </a:ext>
            </a:extLst>
          </p:cNvPr>
          <p:cNvSpPr txBox="1"/>
          <p:nvPr/>
        </p:nvSpPr>
        <p:spPr>
          <a:xfrm>
            <a:off x="838198" y="1589754"/>
            <a:ext cx="661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FF0000"/>
                </a:solidFill>
              </a:rPr>
              <a:t>For fælles menighedsråd</a:t>
            </a:r>
          </a:p>
        </p:txBody>
      </p:sp>
    </p:spTree>
    <p:extLst>
      <p:ext uri="{BB962C8B-B14F-4D97-AF65-F5344CB8AC3E}">
        <p14:creationId xmlns:p14="http://schemas.microsoft.com/office/powerpoint/2010/main" val="3248082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57FF94-BD7C-24E3-17DB-17C6639E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2900" dirty="0">
                <a:latin typeface="+mn-lt"/>
              </a:rPr>
              <a:t>Orientering om resultatet af valgforsamlingen samt om mulighed for afstemningsvalg og fristen for at indlevere en kandidatliste</a:t>
            </a:r>
            <a:endParaRPr lang="da-DK" sz="29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F83C5F-5FA6-FF21-F8DD-127D18FD4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sz="1600" dirty="0"/>
              <a:t>Det er muligt at udløse afstemningsvalg, hvis der indleveres en kandidatliste</a:t>
            </a:r>
          </a:p>
          <a:p>
            <a:pPr lvl="1"/>
            <a:r>
              <a:rPr lang="da-DK" sz="1400" dirty="0"/>
              <a:t>Kandidatlisten kan indleveres fra i morgen (indsæt dato) og 4 uger frem til (indsæt dato) </a:t>
            </a:r>
          </a:p>
          <a:p>
            <a:pPr lvl="1"/>
            <a:r>
              <a:rPr lang="da-DK" sz="1400" dirty="0"/>
              <a:t>Kandidatlisten kan afleveres hos (skriv navne og adresser på de to bemyndigede personer) </a:t>
            </a:r>
          </a:p>
          <a:p>
            <a:pPr lvl="1"/>
            <a:r>
              <a:rPr lang="da-DK" sz="1400" dirty="0"/>
              <a:t>I tidsrummet (mulighed for at skrive træffetider)</a:t>
            </a:r>
          </a:p>
          <a:p>
            <a:endParaRPr lang="da-DK" sz="1600" dirty="0"/>
          </a:p>
          <a:p>
            <a:r>
              <a:rPr lang="da-DK" sz="1600" dirty="0"/>
              <a:t>Der skal vælges [indsæt antal] medlemmer til menighedsrådet til en periode på [indsæt år] år</a:t>
            </a:r>
          </a:p>
          <a:p>
            <a:endParaRPr lang="da-DK" sz="1600" dirty="0"/>
          </a:p>
          <a:p>
            <a:r>
              <a:rPr lang="da-DK" sz="1600" dirty="0"/>
              <a:t>Kandidatlisten skal udarbejdes på en godkendt formular. Formularen findes på Kirkeministeriets hjemmeside: www.blkm.dk og Folkekirkens Intranet</a:t>
            </a:r>
          </a:p>
          <a:p>
            <a:endParaRPr lang="da-DK" sz="1600" dirty="0"/>
          </a:p>
          <a:p>
            <a:r>
              <a:rPr lang="da-DK" sz="1600" dirty="0"/>
              <a:t>Kandidatlisten skal underskrives af [</a:t>
            </a:r>
            <a:r>
              <a:rPr lang="da-DK" sz="1600" i="1" dirty="0"/>
              <a:t>indsæt antal stillere</a:t>
            </a:r>
            <a:r>
              <a:rPr lang="da-DK" sz="1600" dirty="0"/>
              <a:t>] stillere.</a:t>
            </a:r>
          </a:p>
          <a:p>
            <a:endParaRPr lang="da-DK" sz="1600" dirty="0"/>
          </a:p>
          <a:p>
            <a:r>
              <a:rPr lang="da-DK" sz="1600" dirty="0"/>
              <a:t>Et eventuelt afstemningsvalg afholdes den 19. november</a:t>
            </a:r>
          </a:p>
          <a:p>
            <a:endParaRPr lang="da-DK" sz="1600" dirty="0"/>
          </a:p>
          <a:p>
            <a:r>
              <a:rPr lang="da-DK" sz="1600" dirty="0"/>
              <a:t>Kandidaterne, der er blevet valgt på valgforsamlingen, bliver automatisk kandidater på samme liste, medmindre de ønsker at opstille på en anden liste. Dette skal meddeles til Valgbestyrelsen senest den 22. oktober. </a:t>
            </a:r>
          </a:p>
        </p:txBody>
      </p:sp>
    </p:spTree>
    <p:extLst>
      <p:ext uri="{BB962C8B-B14F-4D97-AF65-F5344CB8AC3E}">
        <p14:creationId xmlns:p14="http://schemas.microsoft.com/office/powerpoint/2010/main" val="2858227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E22CEC-6455-7792-2E2F-553AD5E5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Eventuelt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EE2AEE9-113D-EDA3-CD38-5C30ACE43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7245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92A53A1-572B-F7EE-00A6-4373E5E943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Tak for i aften</a:t>
            </a:r>
          </a:p>
        </p:txBody>
      </p:sp>
      <p:sp>
        <p:nvSpPr>
          <p:cNvPr id="5" name="Undertitel 4">
            <a:extLst>
              <a:ext uri="{FF2B5EF4-FFF2-40B4-BE49-F238E27FC236}">
                <a16:creationId xmlns:a16="http://schemas.microsoft.com/office/drawing/2014/main" id="{CA75EA95-05B7-5EB6-4A6D-D62D4060F4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6098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447BC-2CF2-CF1E-0AE1-2B56CDC36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Velkomst ved valgbestyrelsen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57F08B3-93A0-9E0E-E2BE-87E30D6A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Velkommen til og tak for, at I er mødt op.</a:t>
            </a:r>
          </a:p>
          <a:p>
            <a:endParaRPr lang="da-DK" dirty="0"/>
          </a:p>
          <a:p>
            <a:r>
              <a:rPr lang="da-DK" dirty="0"/>
              <a:t>Vi skal i aften have valgt et nyt menighedsråd til [indsæt sogn] sogn </a:t>
            </a:r>
          </a:p>
          <a:p>
            <a:pPr lvl="1"/>
            <a:r>
              <a:rPr lang="da-DK" i="1" dirty="0"/>
              <a:t>(Ved flere sogne i et fælles menighedsråd, indsættes alle sogne) </a:t>
            </a:r>
          </a:p>
          <a:p>
            <a:endParaRPr lang="da-DK" dirty="0"/>
          </a:p>
          <a:p>
            <a:r>
              <a:rPr lang="da-DK" dirty="0"/>
              <a:t>Vi skal have besat [antal] pladser i rådet </a:t>
            </a:r>
          </a:p>
          <a:p>
            <a:pPr lvl="1"/>
            <a:r>
              <a:rPr lang="da-DK" i="1" dirty="0"/>
              <a:t>(indsæt evt. hvordan pladserne fordeles i rådet mellem flere sogne)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97043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EF9458-74BE-CD2C-4242-FEE46B0AE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22C4B-D374-9195-8D06-2C1D8313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Velkomst ved valgbestyrelsen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87D8273-047A-61F6-BD90-B92B6DA7B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De af jer, der har stemmeret her i sognet, er på nuværende tidspunkt blevet krydset af på valglisten og har fået udleveret stemmesedler ved valgbordet.</a:t>
            </a:r>
          </a:p>
          <a:p>
            <a:endParaRPr lang="da-DK" dirty="0"/>
          </a:p>
          <a:p>
            <a:r>
              <a:rPr lang="da-DK" dirty="0"/>
              <a:t>Er der nogen til stede, som ikke har været forbi valgbordet, så bedes I henvende jer nu.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De, der ikke har stemmeret her i sognet, har heller ikke ret til at udtale sig, men er velkomne til at overvære mødet.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14059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B80C6C-F6DD-0C65-ABF8-07C348583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Valg af dirigent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19D0656-C54E-CEA3-FC11-18CD906E0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0793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49B9A9-E72B-069D-60D9-46589922E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3200" dirty="0"/>
              <a:t>Formanden for menighedsrådet beskriver menighedsrådets opgaver, kompetencer og hidtidige arbejde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CDC4318-34F4-DEBD-5285-E9B1D6DD9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753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375685-59B7-215A-2A98-DECB272CF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Opstilling af kandidater til menighedsrådet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C7E4652-AD7C-2CFA-7DCD-B0FC2875D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Opstillede kandidater: </a:t>
            </a:r>
          </a:p>
          <a:p>
            <a:pPr marL="0" indent="0">
              <a:buNone/>
            </a:pPr>
            <a:r>
              <a:rPr lang="da-DK" sz="2400" i="1" dirty="0"/>
              <a:t>[Navnene på de opstillede, kan indsættes her, evt. suppleret af et bogstav eller nummer, som kan anføres ved afstemningen]</a:t>
            </a:r>
          </a:p>
          <a:p>
            <a:endParaRPr lang="da-DK" sz="2400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65327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E0DB65-2A42-C604-61BB-3C50FA4F2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Kandidaternes egen præsentation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B1091A0-E811-E77F-7108-A96DFF80F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14237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86F31B-5126-E6BD-C253-9804B1E7A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/>
              <a:t>Debat og mulighed for spørgsmål til kandidaterne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521A6B6-8E65-F9F8-767E-FC575194C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[indsæt selv spørgsmål til kandidaterne]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2962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7aef38-7f15-4758-9959-85aebcb30ad3">
      <Terms xmlns="http://schemas.microsoft.com/office/infopath/2007/PartnerControls"/>
    </lcf76f155ced4ddcb4097134ff3c332f>
    <TaxCatchAll xmlns="57681b67-ce89-4dca-a743-dc2da577d2c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450CD1B859DF459BAAEAA5DEEDB24C" ma:contentTypeVersion="18" ma:contentTypeDescription="Opret et nyt dokument." ma:contentTypeScope="" ma:versionID="401648589a3e0af1b3a672ae6dce03f8">
  <xsd:schema xmlns:xsd="http://www.w3.org/2001/XMLSchema" xmlns:xs="http://www.w3.org/2001/XMLSchema" xmlns:p="http://schemas.microsoft.com/office/2006/metadata/properties" xmlns:ns2="c37aef38-7f15-4758-9959-85aebcb30ad3" xmlns:ns3="57681b67-ce89-4dca-a743-dc2da577d2c4" targetNamespace="http://schemas.microsoft.com/office/2006/metadata/properties" ma:root="true" ma:fieldsID="9a632a6db0375b337f189cc4ad215327" ns2:_="" ns3:_="">
    <xsd:import namespace="c37aef38-7f15-4758-9959-85aebcb30ad3"/>
    <xsd:import namespace="57681b67-ce89-4dca-a743-dc2da577d2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aef38-7f15-4758-9959-85aebcb30a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a37a9953-11d9-4681-97b3-611c5a6ecc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681b67-ce89-4dca-a743-dc2da577d2c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070ff48-7047-40f0-8d04-ba57783c1d58}" ma:internalName="TaxCatchAll" ma:showField="CatchAllData" ma:web="57681b67-ce89-4dca-a743-dc2da577d2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68CD75-CB3F-46C5-8FBD-D0424B30FD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27C14E-D9AC-4742-99A8-4CFAF3CE65BB}">
  <ds:schemaRefs>
    <ds:schemaRef ds:uri="http://schemas.microsoft.com/office/2006/metadata/properties"/>
    <ds:schemaRef ds:uri="http://schemas.microsoft.com/office/infopath/2007/PartnerControls"/>
    <ds:schemaRef ds:uri="c37aef38-7f15-4758-9959-85aebcb30ad3"/>
    <ds:schemaRef ds:uri="57681b67-ce89-4dca-a743-dc2da577d2c4"/>
  </ds:schemaRefs>
</ds:datastoreItem>
</file>

<file path=customXml/itemProps3.xml><?xml version="1.0" encoding="utf-8"?>
<ds:datastoreItem xmlns:ds="http://schemas.openxmlformats.org/officeDocument/2006/customXml" ds:itemID="{7ED6D014-FFF9-4001-A9F3-1EE0D04FCE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7aef38-7f15-4758-9959-85aebcb30ad3"/>
    <ds:schemaRef ds:uri="57681b67-ce89-4dca-a743-dc2da577d2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2465</Words>
  <Application>Microsoft Office PowerPoint</Application>
  <PresentationFormat>Widescreen</PresentationFormat>
  <Paragraphs>276</Paragraphs>
  <Slides>23</Slides>
  <Notes>17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23</vt:i4>
      </vt:variant>
    </vt:vector>
  </HeadingPairs>
  <TitlesOfParts>
    <vt:vector size="28" baseType="lpstr">
      <vt:lpstr>Aptos</vt:lpstr>
      <vt:lpstr>Aptos Display</vt:lpstr>
      <vt:lpstr>Arial</vt:lpstr>
      <vt:lpstr>Questa-Regular</vt:lpstr>
      <vt:lpstr>Office-tema</vt:lpstr>
      <vt:lpstr>Valgforsamling</vt:lpstr>
      <vt:lpstr>Dagsorden for valgforsamlingen</vt:lpstr>
      <vt:lpstr>Velkomst ved valgbestyrelsen</vt:lpstr>
      <vt:lpstr>Velkomst ved valgbestyrelsen</vt:lpstr>
      <vt:lpstr>Valg af dirigent</vt:lpstr>
      <vt:lpstr>Formanden for menighedsrådet beskriver menighedsrådets opgaver, kompetencer og hidtidige arbejde</vt:lpstr>
      <vt:lpstr>Opstilling af kandidater til menighedsrådet</vt:lpstr>
      <vt:lpstr>Kandidaternes egen præsentation</vt:lpstr>
      <vt:lpstr>Debat og mulighed for spørgsmål til kandidaterne</vt:lpstr>
      <vt:lpstr>Gennemgang af afstemningsreglerne ved valgbestyrelsen</vt:lpstr>
      <vt:lpstr>Gennemgang af afstemningsreglerne ved valgbestyrelsen</vt:lpstr>
      <vt:lpstr>Skriftlig og hemmelig afstemning</vt:lpstr>
      <vt:lpstr>Pause og stemmeoptælling</vt:lpstr>
      <vt:lpstr>Optælling af stemmer og annoncering af afstemningsresultatet ved valgbestyrelsen</vt:lpstr>
      <vt:lpstr>Optælling af stemmer og annoncering af afstemningsresultatet ved valgbestyrelsen</vt:lpstr>
      <vt:lpstr>Valg af stedfortrædere efter samme procedure</vt:lpstr>
      <vt:lpstr>Orientering om resultatet af valgforsamlingen samt om mulighed for afstemningsvalg og fristen for at indlevere en kandidatliste</vt:lpstr>
      <vt:lpstr>Orientering om resultatet af valgforsamlingen samt om mulighed for afstemningsvalg og fristen for at indlevere en kandidatliste</vt:lpstr>
      <vt:lpstr>Orientering om resultatet af valgforsamlingen samt om mulighed for afstemningsvalg og fristen for at indlevere en kandidatliste</vt:lpstr>
      <vt:lpstr>Orientering om resultatet af valgforsamlingen samt om mulighed for afstemningsvalg og fristen for at indlevere en kandidatliste</vt:lpstr>
      <vt:lpstr>Orientering om resultatet af valgforsamlingen samt om mulighed for afstemningsvalg og fristen for at indlevere en kandidatliste</vt:lpstr>
      <vt:lpstr>Eventuelt</vt:lpstr>
      <vt:lpstr>Tak for i aften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Valgforsamling</dc:title>
  <dc:creator>Louise Theilgaard</dc:creator>
  <cp:lastModifiedBy>Louise Theilgaard</cp:lastModifiedBy>
  <cp:revision>1</cp:revision>
  <dcterms:created xsi:type="dcterms:W3CDTF">2024-02-21T11:43:52Z</dcterms:created>
  <dcterms:modified xsi:type="dcterms:W3CDTF">2024-05-23T11:54:06Z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0x01010030450CD1B859DF459BAAEAA5DEEDB24C</vt:lpwstr>
  </property>
  <property fmtid="{D5CDD505-2E9C-101B-9397-08002B2CF9AE}" pid="3" name="MediaServiceImageTags">
    <vt:lpwstr/>
  </property>
</Properties>
</file>