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1"/>
  </p:notesMasterIdLst>
  <p:handoutMasterIdLst>
    <p:handoutMasterId r:id="rId12"/>
  </p:handoutMasterIdLst>
  <p:sldIdLst>
    <p:sldId id="256" r:id="rId5"/>
    <p:sldId id="276" r:id="rId6"/>
    <p:sldId id="277" r:id="rId7"/>
    <p:sldId id="278" r:id="rId8"/>
    <p:sldId id="279" r:id="rId9"/>
    <p:sldId id="275" r:id="rId10"/>
  </p:sldIdLst>
  <p:sldSz cx="12192000" cy="6858000"/>
  <p:notesSz cx="6805613" cy="9944100"/>
  <p:custDataLst>
    <p:tags r:id="rId13"/>
  </p:custDataLst>
  <p:defaultTextStyle>
    <a:defPPr>
      <a:defRPr lang="da-DK"/>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28" autoAdjust="0"/>
    <p:restoredTop sz="94630" autoAdjust="0"/>
  </p:normalViewPr>
  <p:slideViewPr>
    <p:cSldViewPr snapToGrid="0" snapToObjects="1">
      <p:cViewPr varScale="1">
        <p:scale>
          <a:sx n="115" d="100"/>
          <a:sy n="115" d="100"/>
        </p:scale>
        <p:origin x="426" y="108"/>
      </p:cViewPr>
      <p:guideLst>
        <p:guide orient="horz" pos="2160"/>
        <p:guide pos="3840"/>
      </p:guideLst>
    </p:cSldViewPr>
  </p:slideViewPr>
  <p:notesTextViewPr>
    <p:cViewPr>
      <p:scale>
        <a:sx n="100" d="100"/>
        <a:sy n="100" d="100"/>
      </p:scale>
      <p:origin x="0" y="0"/>
    </p:cViewPr>
  </p:notesTextViewPr>
  <p:notesViewPr>
    <p:cSldViewPr snapToGrid="0" snapToObjects="1">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gs" Target="tags/tag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575" cy="498475"/>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en-GB"/>
          </a:p>
        </p:txBody>
      </p:sp>
      <p:sp>
        <p:nvSpPr>
          <p:cNvPr id="3" name="Date Placeholder 2"/>
          <p:cNvSpPr>
            <a:spLocks noGrp="1"/>
          </p:cNvSpPr>
          <p:nvPr>
            <p:ph type="dt" sz="quarter" idx="1"/>
          </p:nvPr>
        </p:nvSpPr>
        <p:spPr>
          <a:xfrm>
            <a:off x="3854450" y="0"/>
            <a:ext cx="2949575" cy="498475"/>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06229F23-127C-496F-BEB7-CC62601FB555}" type="datetimeFigureOut">
              <a:rPr lang="en-GB"/>
              <a:pPr>
                <a:defRPr/>
              </a:pPr>
              <a:t>07/07/2020</a:t>
            </a:fld>
            <a:endParaRPr lang="en-GB" dirty="0"/>
          </a:p>
        </p:txBody>
      </p:sp>
      <p:sp>
        <p:nvSpPr>
          <p:cNvPr id="4" name="Footer Placeholder 3"/>
          <p:cNvSpPr>
            <a:spLocks noGrp="1"/>
          </p:cNvSpPr>
          <p:nvPr>
            <p:ph type="ftr" sz="quarter" idx="2"/>
          </p:nvPr>
        </p:nvSpPr>
        <p:spPr>
          <a:xfrm>
            <a:off x="0" y="9445625"/>
            <a:ext cx="2949575" cy="498475"/>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en-GB"/>
          </a:p>
        </p:txBody>
      </p:sp>
      <p:sp>
        <p:nvSpPr>
          <p:cNvPr id="5" name="Slide Number Placeholder 4"/>
          <p:cNvSpPr>
            <a:spLocks noGrp="1"/>
          </p:cNvSpPr>
          <p:nvPr>
            <p:ph type="sldNum" sz="quarter" idx="3"/>
          </p:nvPr>
        </p:nvSpPr>
        <p:spPr>
          <a:xfrm>
            <a:off x="3854450" y="9445625"/>
            <a:ext cx="2949575" cy="498475"/>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2E026792-18C8-4C07-A2EA-50A54D883DCE}" type="slidenum">
              <a:rPr lang="en-GB" altLang="da-DK"/>
              <a:pPr>
                <a:defRPr/>
              </a:pPr>
              <a:t>‹nr.›</a:t>
            </a:fld>
            <a:endParaRPr lang="en-GB" altLang="da-DK"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575" cy="498475"/>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en-GB"/>
          </a:p>
        </p:txBody>
      </p:sp>
      <p:sp>
        <p:nvSpPr>
          <p:cNvPr id="3" name="Date Placeholder 2"/>
          <p:cNvSpPr>
            <a:spLocks noGrp="1"/>
          </p:cNvSpPr>
          <p:nvPr>
            <p:ph type="dt" idx="1"/>
          </p:nvPr>
        </p:nvSpPr>
        <p:spPr>
          <a:xfrm>
            <a:off x="3854450" y="0"/>
            <a:ext cx="2949575" cy="498475"/>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DE98A5BB-80C2-45D1-B0B8-F15569764BFA}" type="datetimeFigureOut">
              <a:rPr lang="en-GB"/>
              <a:pPr>
                <a:defRPr/>
              </a:pPr>
              <a:t>07/07/2020</a:t>
            </a:fld>
            <a:endParaRPr lang="en-GB" dirty="0"/>
          </a:p>
        </p:txBody>
      </p:sp>
      <p:sp>
        <p:nvSpPr>
          <p:cNvPr id="4" name="Slide Image Placeholder 3"/>
          <p:cNvSpPr>
            <a:spLocks noGrp="1" noRot="1" noChangeAspect="1"/>
          </p:cNvSpPr>
          <p:nvPr>
            <p:ph type="sldImg" idx="2"/>
          </p:nvPr>
        </p:nvSpPr>
        <p:spPr>
          <a:xfrm>
            <a:off x="420688" y="1243013"/>
            <a:ext cx="5964237" cy="3355975"/>
          </a:xfrm>
          <a:prstGeom prst="rect">
            <a:avLst/>
          </a:prstGeom>
          <a:noFill/>
          <a:ln w="12700">
            <a:solidFill>
              <a:prstClr val="black"/>
            </a:solidFill>
          </a:ln>
        </p:spPr>
        <p:txBody>
          <a:bodyPr vert="horz" lIns="91440" tIns="45720" rIns="91440" bIns="45720" rtlCol="0" anchor="ctr"/>
          <a:lstStyle/>
          <a:p>
            <a:pPr lvl="0"/>
            <a:endParaRPr lang="en-GB" noProof="0" dirty="0"/>
          </a:p>
        </p:txBody>
      </p:sp>
      <p:sp>
        <p:nvSpPr>
          <p:cNvPr id="5" name="Notes Placeholder 4"/>
          <p:cNvSpPr>
            <a:spLocks noGrp="1"/>
          </p:cNvSpPr>
          <p:nvPr>
            <p:ph type="body" sz="quarter" idx="3"/>
          </p:nvPr>
        </p:nvSpPr>
        <p:spPr>
          <a:xfrm>
            <a:off x="681038" y="4786313"/>
            <a:ext cx="5443537" cy="3914775"/>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6" name="Footer Placeholder 5"/>
          <p:cNvSpPr>
            <a:spLocks noGrp="1"/>
          </p:cNvSpPr>
          <p:nvPr>
            <p:ph type="ftr" sz="quarter" idx="4"/>
          </p:nvPr>
        </p:nvSpPr>
        <p:spPr>
          <a:xfrm>
            <a:off x="0" y="9445625"/>
            <a:ext cx="2949575" cy="498475"/>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en-GB"/>
          </a:p>
        </p:txBody>
      </p:sp>
      <p:sp>
        <p:nvSpPr>
          <p:cNvPr id="7" name="Slide Number Placeholder 6"/>
          <p:cNvSpPr>
            <a:spLocks noGrp="1"/>
          </p:cNvSpPr>
          <p:nvPr>
            <p:ph type="sldNum" sz="quarter" idx="5"/>
          </p:nvPr>
        </p:nvSpPr>
        <p:spPr>
          <a:xfrm>
            <a:off x="3854450" y="9445625"/>
            <a:ext cx="2949575" cy="498475"/>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A9F3064D-C3B9-49DA-8EB3-322B700C37C7}" type="slidenum">
              <a:rPr lang="en-GB" altLang="da-DK"/>
              <a:pPr>
                <a:defRPr/>
              </a:pPr>
              <a:t>‹nr.›</a:t>
            </a:fld>
            <a:endParaRPr lang="en-GB" altLang="da-DK"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8" Type="http://schemas.openxmlformats.org/officeDocument/2006/relationships/image" Target="../media/image4.emf"/><Relationship Id="rId3" Type="http://schemas.openxmlformats.org/officeDocument/2006/relationships/slideMaster" Target="../slideMasters/slideMaster1.xml"/><Relationship Id="rId7" Type="http://schemas.openxmlformats.org/officeDocument/2006/relationships/image" Target="../media/image3.png"/><Relationship Id="rId2" Type="http://schemas.openxmlformats.org/officeDocument/2006/relationships/tags" Target="../tags/tag3.xml"/><Relationship Id="rId1" Type="http://schemas.openxmlformats.org/officeDocument/2006/relationships/vmlDrawing" Target="../drawings/vmlDrawing2.vml"/><Relationship Id="rId6" Type="http://schemas.openxmlformats.org/officeDocument/2006/relationships/image" Target="../media/image2.emf"/><Relationship Id="rId5" Type="http://schemas.openxmlformats.org/officeDocument/2006/relationships/image" Target="../media/image1.emf"/><Relationship Id="rId4" Type="http://schemas.openxmlformats.org/officeDocument/2006/relationships/oleObject" Target="../embeddings/oleObject2.bin"/></Relationships>
</file>

<file path=ppt/slideLayouts/_rels/slideLayout10.xml.rels><?xml version="1.0" encoding="UTF-8" standalone="yes"?>
<Relationships xmlns="http://schemas.openxmlformats.org/package/2006/relationships"><Relationship Id="rId3" Type="http://schemas.openxmlformats.org/officeDocument/2006/relationships/slideMaster" Target="../slideMasters/slideMaster1.xml"/><Relationship Id="rId7" Type="http://schemas.openxmlformats.org/officeDocument/2006/relationships/image" Target="../media/image9.png"/><Relationship Id="rId2" Type="http://schemas.openxmlformats.org/officeDocument/2006/relationships/tags" Target="../tags/tag12.xml"/><Relationship Id="rId1" Type="http://schemas.openxmlformats.org/officeDocument/2006/relationships/vmlDrawing" Target="../drawings/vmlDrawing10.vml"/><Relationship Id="rId6" Type="http://schemas.openxmlformats.org/officeDocument/2006/relationships/image" Target="../media/image2.emf"/><Relationship Id="rId5" Type="http://schemas.openxmlformats.org/officeDocument/2006/relationships/image" Target="../media/image1.emf"/><Relationship Id="rId4" Type="http://schemas.openxmlformats.org/officeDocument/2006/relationships/oleObject" Target="../embeddings/oleObject11.bin"/></Relationships>
</file>

<file path=ppt/slideLayouts/_rels/slideLayout11.xml.rels><?xml version="1.0" encoding="UTF-8" standalone="yes"?>
<Relationships xmlns="http://schemas.openxmlformats.org/package/2006/relationships"><Relationship Id="rId8" Type="http://schemas.openxmlformats.org/officeDocument/2006/relationships/oleObject" Target="../embeddings/oleObject13.bin"/><Relationship Id="rId3" Type="http://schemas.openxmlformats.org/officeDocument/2006/relationships/tags" Target="../tags/tag14.xml"/><Relationship Id="rId7" Type="http://schemas.openxmlformats.org/officeDocument/2006/relationships/image" Target="../media/image2.emf"/><Relationship Id="rId2" Type="http://schemas.openxmlformats.org/officeDocument/2006/relationships/tags" Target="../tags/tag13.xml"/><Relationship Id="rId1" Type="http://schemas.openxmlformats.org/officeDocument/2006/relationships/vmlDrawing" Target="../drawings/vmlDrawing11.vml"/><Relationship Id="rId6" Type="http://schemas.openxmlformats.org/officeDocument/2006/relationships/image" Target="../media/image1.emf"/><Relationship Id="rId5" Type="http://schemas.openxmlformats.org/officeDocument/2006/relationships/oleObject" Target="../embeddings/oleObject12.bin"/><Relationship Id="rId4"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5.xml"/><Relationship Id="rId1" Type="http://schemas.openxmlformats.org/officeDocument/2006/relationships/vmlDrawing" Target="../drawings/vmlDrawing12.vml"/><Relationship Id="rId6" Type="http://schemas.openxmlformats.org/officeDocument/2006/relationships/image" Target="../media/image2.emf"/><Relationship Id="rId5" Type="http://schemas.openxmlformats.org/officeDocument/2006/relationships/image" Target="../media/image1.emf"/><Relationship Id="rId4" Type="http://schemas.openxmlformats.org/officeDocument/2006/relationships/oleObject" Target="../embeddings/oleObject14.bin"/></Relationships>
</file>

<file path=ppt/slideLayouts/_rels/slideLayout2.xml.rels><?xml version="1.0" encoding="UTF-8" standalone="yes"?>
<Relationships xmlns="http://schemas.openxmlformats.org/package/2006/relationships"><Relationship Id="rId8" Type="http://schemas.openxmlformats.org/officeDocument/2006/relationships/image" Target="../media/image6.emf"/><Relationship Id="rId3" Type="http://schemas.openxmlformats.org/officeDocument/2006/relationships/slideMaster" Target="../slideMasters/slideMaster1.xml"/><Relationship Id="rId7" Type="http://schemas.openxmlformats.org/officeDocument/2006/relationships/image" Target="../media/image5.png"/><Relationship Id="rId2" Type="http://schemas.openxmlformats.org/officeDocument/2006/relationships/tags" Target="../tags/tag4.xml"/><Relationship Id="rId1" Type="http://schemas.openxmlformats.org/officeDocument/2006/relationships/vmlDrawing" Target="../drawings/vmlDrawing3.vml"/><Relationship Id="rId6" Type="http://schemas.openxmlformats.org/officeDocument/2006/relationships/image" Target="../media/image2.emf"/><Relationship Id="rId5" Type="http://schemas.openxmlformats.org/officeDocument/2006/relationships/image" Target="../media/image1.emf"/><Relationship Id="rId4" Type="http://schemas.openxmlformats.org/officeDocument/2006/relationships/oleObject" Target="../embeddings/oleObject3.bin"/></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8" Type="http://schemas.openxmlformats.org/officeDocument/2006/relationships/oleObject" Target="../embeddings/oleObject5.bin"/><Relationship Id="rId3" Type="http://schemas.openxmlformats.org/officeDocument/2006/relationships/tags" Target="../tags/tag6.xml"/><Relationship Id="rId7" Type="http://schemas.openxmlformats.org/officeDocument/2006/relationships/image" Target="../media/image2.emf"/><Relationship Id="rId2" Type="http://schemas.openxmlformats.org/officeDocument/2006/relationships/tags" Target="../tags/tag5.xml"/><Relationship Id="rId1" Type="http://schemas.openxmlformats.org/officeDocument/2006/relationships/vmlDrawing" Target="../drawings/vmlDrawing4.vml"/><Relationship Id="rId6" Type="http://schemas.openxmlformats.org/officeDocument/2006/relationships/image" Target="../media/image1.emf"/><Relationship Id="rId5" Type="http://schemas.openxmlformats.org/officeDocument/2006/relationships/oleObject" Target="../embeddings/oleObject4.bin"/><Relationship Id="rId4"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7.xml"/><Relationship Id="rId1" Type="http://schemas.openxmlformats.org/officeDocument/2006/relationships/vmlDrawing" Target="../drawings/vmlDrawing5.vml"/><Relationship Id="rId6" Type="http://schemas.openxmlformats.org/officeDocument/2006/relationships/image" Target="../media/image2.emf"/><Relationship Id="rId5" Type="http://schemas.openxmlformats.org/officeDocument/2006/relationships/image" Target="../media/image1.emf"/><Relationship Id="rId4" Type="http://schemas.openxmlformats.org/officeDocument/2006/relationships/oleObject" Target="../embeddings/oleObject6.bin"/></Relationships>
</file>

<file path=ppt/slideLayouts/_rels/slideLayout6.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8.xml"/><Relationship Id="rId1" Type="http://schemas.openxmlformats.org/officeDocument/2006/relationships/vmlDrawing" Target="../drawings/vmlDrawing6.vml"/><Relationship Id="rId6" Type="http://schemas.openxmlformats.org/officeDocument/2006/relationships/image" Target="../media/image2.emf"/><Relationship Id="rId5" Type="http://schemas.openxmlformats.org/officeDocument/2006/relationships/image" Target="../media/image1.emf"/><Relationship Id="rId4" Type="http://schemas.openxmlformats.org/officeDocument/2006/relationships/oleObject" Target="../embeddings/oleObject7.bin"/></Relationships>
</file>

<file path=ppt/slideLayouts/_rels/slideLayout7.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9.xml"/><Relationship Id="rId1" Type="http://schemas.openxmlformats.org/officeDocument/2006/relationships/vmlDrawing" Target="../drawings/vmlDrawing7.vml"/><Relationship Id="rId6" Type="http://schemas.openxmlformats.org/officeDocument/2006/relationships/image" Target="../media/image2.emf"/><Relationship Id="rId5" Type="http://schemas.openxmlformats.org/officeDocument/2006/relationships/image" Target="../media/image1.emf"/><Relationship Id="rId4" Type="http://schemas.openxmlformats.org/officeDocument/2006/relationships/oleObject" Target="../embeddings/oleObject8.bin"/></Relationships>
</file>

<file path=ppt/slideLayouts/_rels/slideLayout8.xml.rels><?xml version="1.0" encoding="UTF-8" standalone="yes"?>
<Relationships xmlns="http://schemas.openxmlformats.org/package/2006/relationships"><Relationship Id="rId3" Type="http://schemas.openxmlformats.org/officeDocument/2006/relationships/slideMaster" Target="../slideMasters/slideMaster1.xml"/><Relationship Id="rId7" Type="http://schemas.openxmlformats.org/officeDocument/2006/relationships/image" Target="../media/image3.png"/><Relationship Id="rId2" Type="http://schemas.openxmlformats.org/officeDocument/2006/relationships/tags" Target="../tags/tag10.xml"/><Relationship Id="rId1" Type="http://schemas.openxmlformats.org/officeDocument/2006/relationships/vmlDrawing" Target="../drawings/vmlDrawing8.vml"/><Relationship Id="rId6" Type="http://schemas.openxmlformats.org/officeDocument/2006/relationships/image" Target="../media/image2.emf"/><Relationship Id="rId5" Type="http://schemas.openxmlformats.org/officeDocument/2006/relationships/image" Target="../media/image1.emf"/><Relationship Id="rId4" Type="http://schemas.openxmlformats.org/officeDocument/2006/relationships/oleObject" Target="../embeddings/oleObject9.bin"/></Relationships>
</file>

<file path=ppt/slideLayouts/_rels/slideLayout9.xml.rels><?xml version="1.0" encoding="UTF-8" standalone="yes"?>
<Relationships xmlns="http://schemas.openxmlformats.org/package/2006/relationships"><Relationship Id="rId3" Type="http://schemas.openxmlformats.org/officeDocument/2006/relationships/slideMaster" Target="../slideMasters/slideMaster1.xml"/><Relationship Id="rId7" Type="http://schemas.openxmlformats.org/officeDocument/2006/relationships/image" Target="../media/image8.jpeg"/><Relationship Id="rId2" Type="http://schemas.openxmlformats.org/officeDocument/2006/relationships/tags" Target="../tags/tag11.xml"/><Relationship Id="rId1" Type="http://schemas.openxmlformats.org/officeDocument/2006/relationships/vmlDrawing" Target="../drawings/vmlDrawing9.vml"/><Relationship Id="rId6" Type="http://schemas.openxmlformats.org/officeDocument/2006/relationships/image" Target="../media/image2.emf"/><Relationship Id="rId5" Type="http://schemas.openxmlformats.org/officeDocument/2006/relationships/image" Target="../media/image1.emf"/><Relationship Id="rId4" Type="http://schemas.openxmlformats.org/officeDocument/2006/relationships/oleObject" Target="../embeddings/oleObject10.bin"/></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A">
    <p:spTree>
      <p:nvGrpSpPr>
        <p:cNvPr id="1" name=""/>
        <p:cNvGrpSpPr/>
        <p:nvPr/>
      </p:nvGrpSpPr>
      <p:grpSpPr>
        <a:xfrm>
          <a:off x="0" y="0"/>
          <a:ext cx="0" cy="0"/>
          <a:chOff x="0" y="0"/>
          <a:chExt cx="0" cy="0"/>
        </a:xfrm>
      </p:grpSpPr>
      <p:graphicFrame>
        <p:nvGraphicFramePr>
          <p:cNvPr id="6" name="Object 9" hidden="1"/>
          <p:cNvGraphicFramePr>
            <a:graphicFrameLocks noChangeAspect="1"/>
          </p:cNvGraphicFramePr>
          <p:nvPr>
            <p:custDataLst>
              <p:tags r:id="rId2"/>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42031" name="think-cell Slide" r:id="rId4" imgW="270" imgH="270" progId="">
                  <p:embed/>
                </p:oleObj>
              </mc:Choice>
              <mc:Fallback>
                <p:oleObj name="think-cell Slide" r:id="rId4" imgW="270" imgH="270" progId="">
                  <p:embed/>
                  <p:pic>
                    <p:nvPicPr>
                      <p:cNvPr id="0" name="Object 9"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Slide Number Placeholder 6"/>
          <p:cNvSpPr txBox="1">
            <a:spLocks/>
          </p:cNvSpPr>
          <p:nvPr/>
        </p:nvSpPr>
        <p:spPr>
          <a:xfrm>
            <a:off x="508000" y="6419850"/>
            <a:ext cx="1357313" cy="234950"/>
          </a:xfrm>
          <a:prstGeom prst="rect">
            <a:avLst/>
          </a:prstGeom>
        </p:spPr>
        <p:txBody>
          <a:bodyPr lIns="0" tIns="0" rIns="0" bIns="0" anchor="b"/>
          <a:lstStyle>
            <a:defPPr>
              <a:defRPr lang="da-DK"/>
            </a:defPPr>
            <a:lvl1pPr marL="0" algn="l" defTabSz="914400" rtl="0" eaLnBrk="1" latinLnBrk="0" hangingPunct="1">
              <a:defRPr sz="9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r>
              <a:rPr lang="en-GB" dirty="0" smtClean="0"/>
              <a:t>Side          / </a:t>
            </a:r>
            <a:endParaRPr lang="en-GB" dirty="0"/>
          </a:p>
        </p:txBody>
      </p:sp>
      <p:pic>
        <p:nvPicPr>
          <p:cNvPr id="8" name="Picture 7"/>
          <p:cNvPicPr>
            <a:picLocks noChangeAspect="1"/>
          </p:cNvPicPr>
          <p:nvPr/>
        </p:nvPicPr>
        <p:blipFill>
          <a:blip r:embed="rId6"/>
          <a:srcRect/>
          <a:stretch>
            <a:fillRect/>
          </a:stretch>
        </p:blipFill>
        <p:spPr bwMode="auto">
          <a:xfrm>
            <a:off x="10617200" y="6396038"/>
            <a:ext cx="1068388" cy="234950"/>
          </a:xfrm>
          <a:prstGeom prst="rect">
            <a:avLst/>
          </a:prstGeom>
          <a:noFill/>
          <a:ln w="9525">
            <a:noFill/>
            <a:miter lim="800000"/>
            <a:headEnd/>
            <a:tailEnd/>
          </a:ln>
        </p:spPr>
      </p:pic>
      <p:pic>
        <p:nvPicPr>
          <p:cNvPr id="9" name="Billede 9"/>
          <p:cNvPicPr>
            <a:picLocks noChangeAspect="1"/>
          </p:cNvPicPr>
          <p:nvPr/>
        </p:nvPicPr>
        <p:blipFill>
          <a:blip r:embed="rId7"/>
          <a:srcRect/>
          <a:stretch>
            <a:fillRect/>
          </a:stretch>
        </p:blipFill>
        <p:spPr bwMode="auto">
          <a:xfrm>
            <a:off x="0" y="-4763"/>
            <a:ext cx="12192000" cy="6859588"/>
          </a:xfrm>
          <a:prstGeom prst="rect">
            <a:avLst/>
          </a:prstGeom>
          <a:noFill/>
          <a:ln w="9525">
            <a:noFill/>
            <a:miter lim="800000"/>
            <a:headEnd/>
            <a:tailEnd/>
          </a:ln>
        </p:spPr>
      </p:pic>
      <p:pic>
        <p:nvPicPr>
          <p:cNvPr id="10" name="Picture 8"/>
          <p:cNvPicPr>
            <a:picLocks noChangeAspect="1"/>
          </p:cNvPicPr>
          <p:nvPr/>
        </p:nvPicPr>
        <p:blipFill>
          <a:blip r:embed="rId6">
            <a:lum bright="100000"/>
          </a:blip>
          <a:srcRect/>
          <a:stretch>
            <a:fillRect/>
          </a:stretch>
        </p:blipFill>
        <p:spPr bwMode="auto">
          <a:xfrm>
            <a:off x="10620375" y="503238"/>
            <a:ext cx="1068388" cy="234950"/>
          </a:xfrm>
          <a:prstGeom prst="rect">
            <a:avLst/>
          </a:prstGeom>
          <a:noFill/>
          <a:ln w="9525">
            <a:noFill/>
            <a:miter lim="800000"/>
            <a:headEnd/>
            <a:tailEnd/>
          </a:ln>
        </p:spPr>
      </p:pic>
      <p:pic>
        <p:nvPicPr>
          <p:cNvPr id="11" name="Picture 14"/>
          <p:cNvPicPr preferRelativeResize="0">
            <a:picLocks noChangeAspect="1"/>
          </p:cNvPicPr>
          <p:nvPr/>
        </p:nvPicPr>
        <p:blipFill>
          <a:blip r:embed="rId8"/>
          <a:srcRect/>
          <a:stretch>
            <a:fillRect/>
          </a:stretch>
        </p:blipFill>
        <p:spPr bwMode="auto">
          <a:xfrm>
            <a:off x="10644188" y="6383338"/>
            <a:ext cx="1042987" cy="147637"/>
          </a:xfrm>
          <a:prstGeom prst="rect">
            <a:avLst/>
          </a:prstGeom>
          <a:noFill/>
          <a:ln w="9525">
            <a:noFill/>
            <a:miter lim="800000"/>
            <a:headEnd/>
            <a:tailEnd/>
          </a:ln>
        </p:spPr>
      </p:pic>
      <p:sp>
        <p:nvSpPr>
          <p:cNvPr id="3" name="Subtitle 3"/>
          <p:cNvSpPr>
            <a:spLocks noGrp="1"/>
          </p:cNvSpPr>
          <p:nvPr>
            <p:ph type="subTitle" idx="1"/>
          </p:nvPr>
        </p:nvSpPr>
        <p:spPr>
          <a:xfrm>
            <a:off x="504000" y="2934000"/>
            <a:ext cx="9885600" cy="890475"/>
          </a:xfrm>
        </p:spPr>
        <p:txBody>
          <a:bodyPr anchor="b">
            <a:noAutofit/>
          </a:bodyPr>
          <a:lstStyle>
            <a:lvl1pPr marL="0" indent="0" algn="l">
              <a:lnSpc>
                <a:spcPct val="110000"/>
              </a:lnSpc>
              <a:buNone/>
              <a:defRPr sz="1600" b="0" baseline="0">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da-DK" smtClean="0"/>
              <a:t>Klik for at redigere undertiteltypografien i masteren</a:t>
            </a:r>
            <a:endParaRPr lang="da-DK" dirty="0"/>
          </a:p>
        </p:txBody>
      </p:sp>
      <p:sp>
        <p:nvSpPr>
          <p:cNvPr id="2" name="Title 2"/>
          <p:cNvSpPr>
            <a:spLocks noGrp="1"/>
          </p:cNvSpPr>
          <p:nvPr>
            <p:ph type="ctrTitle"/>
          </p:nvPr>
        </p:nvSpPr>
        <p:spPr>
          <a:xfrm>
            <a:off x="504000" y="1151733"/>
            <a:ext cx="9885600" cy="1833563"/>
          </a:xfrm>
        </p:spPr>
        <p:txBody>
          <a:bodyPr rtlCol="0" anchor="b">
            <a:noAutofit/>
          </a:bodyPr>
          <a:lstStyle>
            <a:lvl1pPr>
              <a:lnSpc>
                <a:spcPct val="90000"/>
              </a:lnSpc>
              <a:defRPr lang="en-GB" sz="5500" baseline="0">
                <a:solidFill>
                  <a:schemeClr val="bg1"/>
                </a:solidFill>
              </a:defRPr>
            </a:lvl1pPr>
          </a:lstStyle>
          <a:p>
            <a:pPr lvl="0"/>
            <a:r>
              <a:rPr lang="da-DK" smtClean="0"/>
              <a:t>Klik for at redigere titeltypografi i masteren</a:t>
            </a:r>
            <a:endParaRPr lang="da-DK" dirty="0"/>
          </a:p>
        </p:txBody>
      </p:sp>
      <p:sp>
        <p:nvSpPr>
          <p:cNvPr id="12" name="Text Placeholder 4"/>
          <p:cNvSpPr>
            <a:spLocks noGrp="1"/>
          </p:cNvSpPr>
          <p:nvPr>
            <p:ph type="body" sz="quarter" idx="12"/>
          </p:nvPr>
        </p:nvSpPr>
        <p:spPr>
          <a:xfrm>
            <a:off x="504000" y="614575"/>
            <a:ext cx="7162327" cy="168059"/>
          </a:xfrm>
          <a:noFill/>
        </p:spPr>
        <p:txBody>
          <a:bodyPr rtlCol="0" anchor="b">
            <a:noAutofit/>
          </a:bodyPr>
          <a:lstStyle>
            <a:lvl1pPr marL="0" indent="0">
              <a:buFont typeface="Arial" panose="020B0604020202020204" pitchFamily="34" charset="0"/>
              <a:buNone/>
              <a:defRPr lang="en-US" sz="1050" b="0" i="0" cap="all" smtClean="0">
                <a:solidFill>
                  <a:schemeClr val="bg1"/>
                </a:solidFill>
                <a:latin typeface="Politi Light" panose="020B0503040000020004" pitchFamily="34" charset="0"/>
                <a:cs typeface="+mn-cs"/>
              </a:defRPr>
            </a:lvl1pPr>
            <a:lvl2pPr>
              <a:defRPr lang="en-US" sz="1800" smtClean="0">
                <a:solidFill>
                  <a:schemeClr val="tx1"/>
                </a:solidFill>
              </a:defRPr>
            </a:lvl2pPr>
            <a:lvl3pPr>
              <a:defRPr lang="en-US" sz="1800" smtClean="0">
                <a:solidFill>
                  <a:schemeClr val="tx1"/>
                </a:solidFill>
              </a:defRPr>
            </a:lvl3pPr>
            <a:lvl4pPr>
              <a:defRPr lang="en-US" sz="1800" smtClean="0">
                <a:solidFill>
                  <a:schemeClr val="tx1"/>
                </a:solidFill>
              </a:defRPr>
            </a:lvl4pPr>
            <a:lvl5pPr>
              <a:defRPr lang="en-GB" sz="1800"/>
            </a:lvl5pPr>
          </a:lstStyle>
          <a:p>
            <a:pPr lvl="0"/>
            <a:r>
              <a:rPr lang="da-DK" smtClean="0"/>
              <a:t>Klik for at redigere typografi i masteren</a:t>
            </a:r>
          </a:p>
        </p:txBody>
      </p:sp>
      <p:sp>
        <p:nvSpPr>
          <p:cNvPr id="15" name="Text Placeholder 4"/>
          <p:cNvSpPr>
            <a:spLocks noGrp="1"/>
          </p:cNvSpPr>
          <p:nvPr>
            <p:ph type="body" sz="quarter" idx="11"/>
          </p:nvPr>
        </p:nvSpPr>
        <p:spPr>
          <a:xfrm>
            <a:off x="504000" y="475301"/>
            <a:ext cx="7162327" cy="168059"/>
          </a:xfrm>
          <a:noFill/>
        </p:spPr>
        <p:txBody>
          <a:bodyPr rtlCol="0" anchor="b">
            <a:noAutofit/>
          </a:bodyPr>
          <a:lstStyle>
            <a:lvl1pPr marL="0" indent="0">
              <a:buFont typeface="Arial" panose="020B0604020202020204" pitchFamily="34" charset="0"/>
              <a:buNone/>
              <a:defRPr lang="en-US" sz="1050" b="0" i="0" cap="all" smtClean="0">
                <a:solidFill>
                  <a:schemeClr val="bg1"/>
                </a:solidFill>
                <a:latin typeface="Politi" panose="02000503040000020004" pitchFamily="2" charset="0"/>
                <a:cs typeface="+mn-cs"/>
              </a:defRPr>
            </a:lvl1pPr>
            <a:lvl2pPr>
              <a:defRPr lang="en-US" sz="1800" smtClean="0">
                <a:solidFill>
                  <a:schemeClr val="tx1"/>
                </a:solidFill>
              </a:defRPr>
            </a:lvl2pPr>
            <a:lvl3pPr>
              <a:defRPr lang="en-US" sz="1800" smtClean="0">
                <a:solidFill>
                  <a:schemeClr val="tx1"/>
                </a:solidFill>
              </a:defRPr>
            </a:lvl3pPr>
            <a:lvl4pPr>
              <a:defRPr lang="en-US" sz="1800" smtClean="0">
                <a:solidFill>
                  <a:schemeClr val="tx1"/>
                </a:solidFill>
              </a:defRPr>
            </a:lvl4pPr>
            <a:lvl5pPr>
              <a:defRPr lang="en-GB" sz="1800"/>
            </a:lvl5pPr>
          </a:lstStyle>
          <a:p>
            <a:pPr lvl="0"/>
            <a:r>
              <a:rPr lang="da-DK" smtClean="0"/>
              <a:t>Klik for at redigere typografi i masteren</a:t>
            </a:r>
          </a:p>
        </p:txBody>
      </p:sp>
      <p:sp>
        <p:nvSpPr>
          <p:cNvPr id="13" name="Date Placeholder 7"/>
          <p:cNvSpPr>
            <a:spLocks noGrp="1"/>
          </p:cNvSpPr>
          <p:nvPr>
            <p:ph type="dt" sz="half" idx="13"/>
          </p:nvPr>
        </p:nvSpPr>
        <p:spPr>
          <a:xfrm>
            <a:off x="503238" y="3833813"/>
            <a:ext cx="9886950" cy="234950"/>
          </a:xfrm>
        </p:spPr>
        <p:txBody>
          <a:bodyPr/>
          <a:lstStyle>
            <a:lvl1pPr>
              <a:lnSpc>
                <a:spcPts val="2200"/>
              </a:lnSpc>
              <a:defRPr lang="da-DK" sz="1000" b="1" kern="1200" cap="all" baseline="0">
                <a:solidFill>
                  <a:schemeClr val="bg1"/>
                </a:solidFill>
                <a:latin typeface="+mn-lt"/>
                <a:ea typeface="+mn-ea"/>
                <a:cs typeface="+mn-cs"/>
              </a:defRPr>
            </a:lvl1pPr>
          </a:lstStyle>
          <a:p>
            <a:pPr>
              <a:defRPr/>
            </a:pPr>
            <a:fld id="{CFB00B40-5750-4D02-A6CF-CF477D4EF7AC}" type="datetime2">
              <a:rPr lang="da-DK"/>
              <a:pPr>
                <a:defRPr/>
              </a:pPr>
              <a:t>7. juli 2020</a:t>
            </a:fld>
            <a:endParaRPr dirty="0"/>
          </a:p>
        </p:txBody>
      </p:sp>
      <p:sp>
        <p:nvSpPr>
          <p:cNvPr id="14" name="Slide Number Placeholder 9"/>
          <p:cNvSpPr>
            <a:spLocks noGrp="1"/>
          </p:cNvSpPr>
          <p:nvPr>
            <p:ph type="sldNum" sz="quarter" idx="14"/>
          </p:nvPr>
        </p:nvSpPr>
        <p:spPr>
          <a:xfrm>
            <a:off x="901700" y="7067550"/>
            <a:ext cx="376238" cy="234950"/>
          </a:xfrm>
        </p:spPr>
        <p:txBody>
          <a:bodyPr/>
          <a:lstStyle>
            <a:lvl1pPr>
              <a:defRPr sz="100"/>
            </a:lvl1pPr>
          </a:lstStyle>
          <a:p>
            <a:pPr>
              <a:defRPr/>
            </a:pPr>
            <a:fld id="{E5F58BDE-6467-4972-950C-6ED1C2C75516}" type="slidenum">
              <a:rPr lang="da-DK" altLang="da-DK"/>
              <a:pPr>
                <a:defRPr/>
              </a:pPr>
              <a:t>‹nr.›</a:t>
            </a:fld>
            <a:endParaRPr lang="da-DK" altLang="da-DK" dirty="0"/>
          </a:p>
        </p:txBody>
      </p:sp>
      <p:sp>
        <p:nvSpPr>
          <p:cNvPr id="16" name="Footer Placeholder 4"/>
          <p:cNvSpPr>
            <a:spLocks noGrp="1"/>
          </p:cNvSpPr>
          <p:nvPr>
            <p:ph type="ftr" sz="quarter" idx="15"/>
          </p:nvPr>
        </p:nvSpPr>
        <p:spPr>
          <a:xfrm>
            <a:off x="3765550" y="7067550"/>
            <a:ext cx="4114800" cy="234950"/>
          </a:xfrm>
        </p:spPr>
        <p:txBody>
          <a:bodyPr/>
          <a:lstStyle>
            <a:lvl1pPr>
              <a:defRPr sz="100"/>
            </a:lvl1pPr>
          </a:lstStyle>
          <a:p>
            <a:pPr>
              <a:defRPr/>
            </a:pPr>
            <a:r>
              <a:rPr lang="da-DK"/>
              <a:t>Midt- og vestjyllands</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secHead" preserve="1">
  <p:cSld name="Breaker C">
    <p:spTree>
      <p:nvGrpSpPr>
        <p:cNvPr id="1" name=""/>
        <p:cNvGrpSpPr/>
        <p:nvPr/>
      </p:nvGrpSpPr>
      <p:grpSpPr>
        <a:xfrm>
          <a:off x="0" y="0"/>
          <a:ext cx="0" cy="0"/>
          <a:chOff x="0" y="0"/>
          <a:chExt cx="0" cy="0"/>
        </a:xfrm>
      </p:grpSpPr>
      <p:graphicFrame>
        <p:nvGraphicFramePr>
          <p:cNvPr id="4" name="Object 9" hidden="1"/>
          <p:cNvGraphicFramePr>
            <a:graphicFrameLocks noChangeAspect="1"/>
          </p:cNvGraphicFramePr>
          <p:nvPr>
            <p:custDataLst>
              <p:tags r:id="rId2"/>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50223" name="think-cell Slide" r:id="rId4" imgW="270" imgH="270" progId="">
                  <p:embed/>
                </p:oleObj>
              </mc:Choice>
              <mc:Fallback>
                <p:oleObj name="think-cell Slide" r:id="rId4" imgW="270" imgH="270" progId="">
                  <p:embed/>
                  <p:pic>
                    <p:nvPicPr>
                      <p:cNvPr id="0" name="Object 9"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Slide Number Placeholder 6"/>
          <p:cNvSpPr txBox="1">
            <a:spLocks/>
          </p:cNvSpPr>
          <p:nvPr/>
        </p:nvSpPr>
        <p:spPr>
          <a:xfrm>
            <a:off x="508000" y="6419850"/>
            <a:ext cx="1357313" cy="234950"/>
          </a:xfrm>
          <a:prstGeom prst="rect">
            <a:avLst/>
          </a:prstGeom>
        </p:spPr>
        <p:txBody>
          <a:bodyPr lIns="0" tIns="0" rIns="0" bIns="0" anchor="b"/>
          <a:lstStyle>
            <a:defPPr>
              <a:defRPr lang="da-DK"/>
            </a:defPPr>
            <a:lvl1pPr marL="0" algn="l" defTabSz="914400" rtl="0" eaLnBrk="1" latinLnBrk="0" hangingPunct="1">
              <a:defRPr sz="9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r>
              <a:rPr lang="en-GB" dirty="0" smtClean="0"/>
              <a:t>Side          / </a:t>
            </a:r>
            <a:endParaRPr lang="en-GB" dirty="0"/>
          </a:p>
        </p:txBody>
      </p:sp>
      <p:pic>
        <p:nvPicPr>
          <p:cNvPr id="6" name="Picture 7"/>
          <p:cNvPicPr>
            <a:picLocks noChangeAspect="1"/>
          </p:cNvPicPr>
          <p:nvPr/>
        </p:nvPicPr>
        <p:blipFill>
          <a:blip r:embed="rId6"/>
          <a:srcRect/>
          <a:stretch>
            <a:fillRect/>
          </a:stretch>
        </p:blipFill>
        <p:spPr bwMode="auto">
          <a:xfrm>
            <a:off x="10617200" y="6396038"/>
            <a:ext cx="1068388" cy="234950"/>
          </a:xfrm>
          <a:prstGeom prst="rect">
            <a:avLst/>
          </a:prstGeom>
          <a:noFill/>
          <a:ln w="9525">
            <a:noFill/>
            <a:miter lim="800000"/>
            <a:headEnd/>
            <a:tailEnd/>
          </a:ln>
        </p:spPr>
      </p:pic>
      <p:pic>
        <p:nvPicPr>
          <p:cNvPr id="7" name="Billede 9"/>
          <p:cNvPicPr>
            <a:picLocks noChangeAspect="1"/>
          </p:cNvPicPr>
          <p:nvPr/>
        </p:nvPicPr>
        <p:blipFill>
          <a:blip r:embed="rId7"/>
          <a:srcRect/>
          <a:stretch>
            <a:fillRect/>
          </a:stretch>
        </p:blipFill>
        <p:spPr bwMode="auto">
          <a:xfrm>
            <a:off x="0" y="0"/>
            <a:ext cx="12192000" cy="6859588"/>
          </a:xfrm>
          <a:prstGeom prst="rect">
            <a:avLst/>
          </a:prstGeom>
          <a:noFill/>
          <a:ln w="9525">
            <a:noFill/>
            <a:miter lim="800000"/>
            <a:headEnd/>
            <a:tailEnd/>
          </a:ln>
        </p:spPr>
      </p:pic>
      <p:pic>
        <p:nvPicPr>
          <p:cNvPr id="8" name="Picture 7"/>
          <p:cNvPicPr>
            <a:picLocks noChangeAspect="1"/>
          </p:cNvPicPr>
          <p:nvPr/>
        </p:nvPicPr>
        <p:blipFill>
          <a:blip r:embed="rId6"/>
          <a:srcRect/>
          <a:stretch>
            <a:fillRect/>
          </a:stretch>
        </p:blipFill>
        <p:spPr bwMode="auto">
          <a:xfrm>
            <a:off x="10617200" y="6396038"/>
            <a:ext cx="1068388" cy="234950"/>
          </a:xfrm>
          <a:prstGeom prst="rect">
            <a:avLst/>
          </a:prstGeom>
          <a:noFill/>
          <a:ln w="9525">
            <a:noFill/>
            <a:miter lim="800000"/>
            <a:headEnd/>
            <a:tailEnd/>
          </a:ln>
        </p:spPr>
      </p:pic>
      <p:sp>
        <p:nvSpPr>
          <p:cNvPr id="3" name="Text Placeholder 3"/>
          <p:cNvSpPr>
            <a:spLocks noGrp="1"/>
          </p:cNvSpPr>
          <p:nvPr>
            <p:ph type="body" idx="1"/>
          </p:nvPr>
        </p:nvSpPr>
        <p:spPr>
          <a:xfrm>
            <a:off x="504000" y="3312000"/>
            <a:ext cx="9885600" cy="1500187"/>
          </a:xfrm>
        </p:spPr>
        <p:txBody>
          <a:bodyPr>
            <a:noAutofit/>
          </a:bodyPr>
          <a:lstStyle>
            <a:lvl1pPr marL="0" indent="0">
              <a:lnSpc>
                <a:spcPts val="2200"/>
              </a:lnSpc>
              <a:buNone/>
              <a:defRPr sz="1600" b="0">
                <a:solidFill>
                  <a:schemeClr val="accent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da-DK" smtClean="0"/>
              <a:t>Klik for at redigere typografi i masteren</a:t>
            </a:r>
          </a:p>
        </p:txBody>
      </p:sp>
      <p:sp>
        <p:nvSpPr>
          <p:cNvPr id="2" name="Title 2"/>
          <p:cNvSpPr>
            <a:spLocks noGrp="1"/>
          </p:cNvSpPr>
          <p:nvPr>
            <p:ph type="title"/>
          </p:nvPr>
        </p:nvSpPr>
        <p:spPr>
          <a:xfrm>
            <a:off x="504000" y="504000"/>
            <a:ext cx="9885600" cy="2505900"/>
          </a:xfrm>
        </p:spPr>
        <p:txBody>
          <a:bodyPr anchor="b">
            <a:noAutofit/>
          </a:bodyPr>
          <a:lstStyle>
            <a:lvl1pPr>
              <a:lnSpc>
                <a:spcPts val="5800"/>
              </a:lnSpc>
              <a:defRPr sz="5500" baseline="0">
                <a:solidFill>
                  <a:schemeClr val="accent1"/>
                </a:solidFill>
              </a:defRPr>
            </a:lvl1pPr>
          </a:lstStyle>
          <a:p>
            <a:r>
              <a:rPr lang="da-DK" smtClean="0"/>
              <a:t>Klik for at redigere titeltypografi i masteren</a:t>
            </a:r>
            <a:endParaRPr lang="da-DK" dirty="0"/>
          </a:p>
        </p:txBody>
      </p:sp>
      <p:sp>
        <p:nvSpPr>
          <p:cNvPr id="9" name="Date Placeholder 5"/>
          <p:cNvSpPr>
            <a:spLocks noGrp="1"/>
          </p:cNvSpPr>
          <p:nvPr>
            <p:ph type="dt" sz="half" idx="10"/>
          </p:nvPr>
        </p:nvSpPr>
        <p:spPr>
          <a:xfrm>
            <a:off x="1563688" y="6975475"/>
            <a:ext cx="1914525" cy="233363"/>
          </a:xfrm>
        </p:spPr>
        <p:txBody>
          <a:bodyPr/>
          <a:lstStyle>
            <a:lvl1pPr algn="l">
              <a:defRPr sz="100">
                <a:solidFill>
                  <a:schemeClr val="tx1"/>
                </a:solidFill>
              </a:defRPr>
            </a:lvl1pPr>
          </a:lstStyle>
          <a:p>
            <a:pPr>
              <a:defRPr/>
            </a:pPr>
            <a:fld id="{C619F39F-480B-4F55-8EDC-D3AB80CFC458}" type="datetime2">
              <a:rPr lang="da-DK"/>
              <a:pPr>
                <a:defRPr/>
              </a:pPr>
              <a:t>7. juli 2020</a:t>
            </a:fld>
            <a:endParaRPr lang="da-DK" dirty="0"/>
          </a:p>
        </p:txBody>
      </p:sp>
      <p:sp>
        <p:nvSpPr>
          <p:cNvPr id="10" name="Footer Placeholder 6"/>
          <p:cNvSpPr>
            <a:spLocks noGrp="1"/>
          </p:cNvSpPr>
          <p:nvPr>
            <p:ph type="ftr" sz="quarter" idx="11"/>
          </p:nvPr>
        </p:nvSpPr>
        <p:spPr>
          <a:xfrm>
            <a:off x="3765550" y="6975475"/>
            <a:ext cx="4114800" cy="233363"/>
          </a:xfrm>
        </p:spPr>
        <p:txBody>
          <a:bodyPr/>
          <a:lstStyle>
            <a:lvl1pPr algn="l">
              <a:defRPr sz="100">
                <a:solidFill>
                  <a:schemeClr val="tx1"/>
                </a:solidFill>
              </a:defRPr>
            </a:lvl1pPr>
          </a:lstStyle>
          <a:p>
            <a:pPr>
              <a:defRPr/>
            </a:pPr>
            <a:r>
              <a:rPr lang="da-DK"/>
              <a:t>Midt- og vestjyllands</a:t>
            </a:r>
          </a:p>
        </p:txBody>
      </p:sp>
      <p:sp>
        <p:nvSpPr>
          <p:cNvPr id="11" name="Slide Number Placeholder 7"/>
          <p:cNvSpPr>
            <a:spLocks noGrp="1"/>
          </p:cNvSpPr>
          <p:nvPr>
            <p:ph type="sldNum" sz="quarter" idx="12"/>
          </p:nvPr>
        </p:nvSpPr>
        <p:spPr>
          <a:xfrm>
            <a:off x="901700" y="6975475"/>
            <a:ext cx="376238" cy="233363"/>
          </a:xfrm>
        </p:spPr>
        <p:txBody>
          <a:bodyPr/>
          <a:lstStyle>
            <a:lvl1pPr>
              <a:defRPr sz="100"/>
            </a:lvl1pPr>
          </a:lstStyle>
          <a:p>
            <a:pPr>
              <a:defRPr/>
            </a:pPr>
            <a:fld id="{A0849AB1-4CAE-4268-97B2-5859D71FC826}" type="slidenum">
              <a:rPr lang="da-DK" altLang="da-DK"/>
              <a:pPr>
                <a:defRPr/>
              </a:pPr>
              <a:t>‹nr.›</a:t>
            </a:fld>
            <a:endParaRPr lang="da-DK" altLang="da-DK"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Titel">
    <p:spTree>
      <p:nvGrpSpPr>
        <p:cNvPr id="1" name=""/>
        <p:cNvGrpSpPr/>
        <p:nvPr/>
      </p:nvGrpSpPr>
      <p:grpSpPr>
        <a:xfrm>
          <a:off x="0" y="0"/>
          <a:ext cx="0" cy="0"/>
          <a:chOff x="0" y="0"/>
          <a:chExt cx="0" cy="0"/>
        </a:xfrm>
      </p:grpSpPr>
      <p:graphicFrame>
        <p:nvGraphicFramePr>
          <p:cNvPr id="3" name="Object 9" hidden="1"/>
          <p:cNvGraphicFramePr>
            <a:graphicFrameLocks noChangeAspect="1"/>
          </p:cNvGraphicFramePr>
          <p:nvPr>
            <p:custDataLst>
              <p:tags r:id="rId2"/>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51292" name="think-cell Slide" r:id="rId5" imgW="270" imgH="270" progId="">
                  <p:embed/>
                </p:oleObj>
              </mc:Choice>
              <mc:Fallback>
                <p:oleObj name="think-cell Slide" r:id="rId5" imgW="270" imgH="270" progId="">
                  <p:embed/>
                  <p:pic>
                    <p:nvPicPr>
                      <p:cNvPr id="0" name="Object 9" hidden="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 name="Slide Number Placeholder 6"/>
          <p:cNvSpPr txBox="1">
            <a:spLocks/>
          </p:cNvSpPr>
          <p:nvPr/>
        </p:nvSpPr>
        <p:spPr>
          <a:xfrm>
            <a:off x="508000" y="6419850"/>
            <a:ext cx="1357313" cy="234950"/>
          </a:xfrm>
          <a:prstGeom prst="rect">
            <a:avLst/>
          </a:prstGeom>
        </p:spPr>
        <p:txBody>
          <a:bodyPr lIns="0" tIns="0" rIns="0" bIns="0" anchor="b"/>
          <a:lstStyle>
            <a:defPPr>
              <a:defRPr lang="da-DK"/>
            </a:defPPr>
            <a:lvl1pPr marL="0" algn="l" defTabSz="914400" rtl="0" eaLnBrk="1" latinLnBrk="0" hangingPunct="1">
              <a:defRPr sz="9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r>
              <a:rPr lang="en-GB" dirty="0" smtClean="0"/>
              <a:t>Side          / </a:t>
            </a:r>
            <a:endParaRPr lang="en-GB" dirty="0"/>
          </a:p>
        </p:txBody>
      </p:sp>
      <p:pic>
        <p:nvPicPr>
          <p:cNvPr id="5" name="Picture 7"/>
          <p:cNvPicPr>
            <a:picLocks noChangeAspect="1"/>
          </p:cNvPicPr>
          <p:nvPr/>
        </p:nvPicPr>
        <p:blipFill>
          <a:blip r:embed="rId7"/>
          <a:srcRect/>
          <a:stretch>
            <a:fillRect/>
          </a:stretch>
        </p:blipFill>
        <p:spPr bwMode="auto">
          <a:xfrm>
            <a:off x="10617200" y="6396038"/>
            <a:ext cx="1068388" cy="234950"/>
          </a:xfrm>
          <a:prstGeom prst="rect">
            <a:avLst/>
          </a:prstGeom>
          <a:noFill/>
          <a:ln w="9525">
            <a:noFill/>
            <a:miter lim="800000"/>
            <a:headEnd/>
            <a:tailEnd/>
          </a:ln>
        </p:spPr>
      </p:pic>
      <p:graphicFrame>
        <p:nvGraphicFramePr>
          <p:cNvPr id="6" name="Object 2" hidden="1"/>
          <p:cNvGraphicFramePr>
            <a:graphicFrameLocks noChangeAspect="1"/>
          </p:cNvGraphicFramePr>
          <p:nvPr>
            <p:custDataLst>
              <p:tags r:id="rId3"/>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51293" name="think-cell Slide" r:id="rId8" imgW="270" imgH="270" progId="">
                  <p:embed/>
                </p:oleObj>
              </mc:Choice>
              <mc:Fallback>
                <p:oleObj name="think-cell Slide" r:id="rId8" imgW="270" imgH="270" progId="">
                  <p:embed/>
                  <p:pic>
                    <p:nvPicPr>
                      <p:cNvPr id="0" name="Object 2" hidden="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Title 1"/>
          <p:cNvSpPr>
            <a:spLocks noGrp="1"/>
          </p:cNvSpPr>
          <p:nvPr>
            <p:ph type="title"/>
          </p:nvPr>
        </p:nvSpPr>
        <p:spPr/>
        <p:txBody>
          <a:bodyPr/>
          <a:lstStyle/>
          <a:p>
            <a:r>
              <a:rPr lang="da-DK" smtClean="0"/>
              <a:t>Klik for at redigere titeltypografi i masteren</a:t>
            </a:r>
            <a:endParaRPr lang="da-DK" dirty="0"/>
          </a:p>
        </p:txBody>
      </p:sp>
      <p:sp>
        <p:nvSpPr>
          <p:cNvPr id="7" name="Date Placeholder 2"/>
          <p:cNvSpPr>
            <a:spLocks noGrp="1"/>
          </p:cNvSpPr>
          <p:nvPr>
            <p:ph type="dt" sz="half" idx="10"/>
          </p:nvPr>
        </p:nvSpPr>
        <p:spPr/>
        <p:txBody>
          <a:bodyPr/>
          <a:lstStyle>
            <a:lvl1pPr>
              <a:defRPr/>
            </a:lvl1pPr>
          </a:lstStyle>
          <a:p>
            <a:pPr>
              <a:defRPr/>
            </a:pPr>
            <a:fld id="{E124A89E-584D-4CC3-8B6B-DB7F717EACC9}" type="datetime2">
              <a:rPr lang="da-DK"/>
              <a:pPr>
                <a:defRPr/>
              </a:pPr>
              <a:t>7. juli 2020</a:t>
            </a:fld>
            <a:endParaRPr lang="da-DK" dirty="0"/>
          </a:p>
        </p:txBody>
      </p:sp>
      <p:sp>
        <p:nvSpPr>
          <p:cNvPr id="8" name="Footer Placeholder 3"/>
          <p:cNvSpPr>
            <a:spLocks noGrp="1"/>
          </p:cNvSpPr>
          <p:nvPr>
            <p:ph type="ftr" sz="quarter" idx="11"/>
          </p:nvPr>
        </p:nvSpPr>
        <p:spPr/>
        <p:txBody>
          <a:bodyPr/>
          <a:lstStyle>
            <a:lvl1pPr>
              <a:defRPr/>
            </a:lvl1pPr>
          </a:lstStyle>
          <a:p>
            <a:pPr>
              <a:defRPr/>
            </a:pPr>
            <a:r>
              <a:rPr lang="da-DK"/>
              <a:t>Midt- og vestjyllands</a:t>
            </a:r>
          </a:p>
        </p:txBody>
      </p:sp>
      <p:sp>
        <p:nvSpPr>
          <p:cNvPr id="9" name="Slide Number Placeholder 4"/>
          <p:cNvSpPr>
            <a:spLocks noGrp="1"/>
          </p:cNvSpPr>
          <p:nvPr>
            <p:ph type="sldNum" sz="quarter" idx="12"/>
          </p:nvPr>
        </p:nvSpPr>
        <p:spPr/>
        <p:txBody>
          <a:bodyPr/>
          <a:lstStyle>
            <a:lvl1pPr>
              <a:defRPr/>
            </a:lvl1pPr>
          </a:lstStyle>
          <a:p>
            <a:pPr>
              <a:defRPr/>
            </a:pPr>
            <a:fld id="{9B765226-50D0-47DD-95AA-D32B9F75EB07}" type="slidenum">
              <a:rPr lang="da-DK" altLang="da-DK"/>
              <a:pPr>
                <a:defRPr/>
              </a:pPr>
              <a:t>‹nr.›</a:t>
            </a:fld>
            <a:endParaRPr lang="da-DK" altLang="da-DK"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omt">
    <p:spTree>
      <p:nvGrpSpPr>
        <p:cNvPr id="1" name=""/>
        <p:cNvGrpSpPr/>
        <p:nvPr/>
      </p:nvGrpSpPr>
      <p:grpSpPr>
        <a:xfrm>
          <a:off x="0" y="0"/>
          <a:ext cx="0" cy="0"/>
          <a:chOff x="0" y="0"/>
          <a:chExt cx="0" cy="0"/>
        </a:xfrm>
      </p:grpSpPr>
      <p:graphicFrame>
        <p:nvGraphicFramePr>
          <p:cNvPr id="2" name="Object 9" hidden="1"/>
          <p:cNvGraphicFramePr>
            <a:graphicFrameLocks noChangeAspect="1"/>
          </p:cNvGraphicFramePr>
          <p:nvPr>
            <p:custDataLst>
              <p:tags r:id="rId2"/>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52271" name="think-cell Slide" r:id="rId4" imgW="270" imgH="270" progId="">
                  <p:embed/>
                </p:oleObj>
              </mc:Choice>
              <mc:Fallback>
                <p:oleObj name="think-cell Slide" r:id="rId4" imgW="270" imgH="270" progId="">
                  <p:embed/>
                  <p:pic>
                    <p:nvPicPr>
                      <p:cNvPr id="0" name="Object 9"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 name="Slide Number Placeholder 6"/>
          <p:cNvSpPr txBox="1">
            <a:spLocks/>
          </p:cNvSpPr>
          <p:nvPr/>
        </p:nvSpPr>
        <p:spPr>
          <a:xfrm>
            <a:off x="508000" y="6419850"/>
            <a:ext cx="1357313" cy="234950"/>
          </a:xfrm>
          <a:prstGeom prst="rect">
            <a:avLst/>
          </a:prstGeom>
        </p:spPr>
        <p:txBody>
          <a:bodyPr lIns="0" tIns="0" rIns="0" bIns="0" anchor="b"/>
          <a:lstStyle>
            <a:defPPr>
              <a:defRPr lang="da-DK"/>
            </a:defPPr>
            <a:lvl1pPr marL="0" algn="l" defTabSz="914400" rtl="0" eaLnBrk="1" latinLnBrk="0" hangingPunct="1">
              <a:defRPr sz="9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r>
              <a:rPr lang="en-GB" dirty="0" smtClean="0"/>
              <a:t>Side          / </a:t>
            </a:r>
            <a:endParaRPr lang="en-GB" dirty="0"/>
          </a:p>
        </p:txBody>
      </p:sp>
      <p:pic>
        <p:nvPicPr>
          <p:cNvPr id="4" name="Picture 7"/>
          <p:cNvPicPr>
            <a:picLocks noChangeAspect="1"/>
          </p:cNvPicPr>
          <p:nvPr/>
        </p:nvPicPr>
        <p:blipFill>
          <a:blip r:embed="rId6"/>
          <a:srcRect/>
          <a:stretch>
            <a:fillRect/>
          </a:stretch>
        </p:blipFill>
        <p:spPr bwMode="auto">
          <a:xfrm>
            <a:off x="10617200" y="6396038"/>
            <a:ext cx="1068388" cy="234950"/>
          </a:xfrm>
          <a:prstGeom prst="rect">
            <a:avLst/>
          </a:prstGeom>
          <a:noFill/>
          <a:ln w="9525">
            <a:noFill/>
            <a:miter lim="800000"/>
            <a:headEnd/>
            <a:tailEnd/>
          </a:ln>
        </p:spPr>
      </p:pic>
      <p:sp>
        <p:nvSpPr>
          <p:cNvPr id="5" name="Date Placeholder 2"/>
          <p:cNvSpPr>
            <a:spLocks noGrp="1"/>
          </p:cNvSpPr>
          <p:nvPr>
            <p:ph type="dt" sz="half" idx="10"/>
          </p:nvPr>
        </p:nvSpPr>
        <p:spPr/>
        <p:txBody>
          <a:bodyPr/>
          <a:lstStyle>
            <a:lvl1pPr>
              <a:defRPr/>
            </a:lvl1pPr>
          </a:lstStyle>
          <a:p>
            <a:pPr>
              <a:defRPr/>
            </a:pPr>
            <a:fld id="{DF545454-2CE2-4CF1-82F5-520DA6263590}" type="datetime2">
              <a:rPr lang="da-DK"/>
              <a:pPr>
                <a:defRPr/>
              </a:pPr>
              <a:t>7. juli 2020</a:t>
            </a:fld>
            <a:endParaRPr lang="da-DK" dirty="0"/>
          </a:p>
        </p:txBody>
      </p:sp>
      <p:sp>
        <p:nvSpPr>
          <p:cNvPr id="6" name="Footer Placeholder 3"/>
          <p:cNvSpPr>
            <a:spLocks noGrp="1"/>
          </p:cNvSpPr>
          <p:nvPr>
            <p:ph type="ftr" sz="quarter" idx="11"/>
          </p:nvPr>
        </p:nvSpPr>
        <p:spPr/>
        <p:txBody>
          <a:bodyPr/>
          <a:lstStyle>
            <a:lvl1pPr>
              <a:defRPr/>
            </a:lvl1pPr>
          </a:lstStyle>
          <a:p>
            <a:pPr>
              <a:defRPr/>
            </a:pPr>
            <a:r>
              <a:rPr lang="da-DK"/>
              <a:t>Midt- og vestjyllands</a:t>
            </a:r>
          </a:p>
        </p:txBody>
      </p:sp>
      <p:sp>
        <p:nvSpPr>
          <p:cNvPr id="7" name="Slide Number Placeholder 4"/>
          <p:cNvSpPr>
            <a:spLocks noGrp="1"/>
          </p:cNvSpPr>
          <p:nvPr>
            <p:ph type="sldNum" sz="quarter" idx="12"/>
          </p:nvPr>
        </p:nvSpPr>
        <p:spPr/>
        <p:txBody>
          <a:bodyPr/>
          <a:lstStyle>
            <a:lvl1pPr>
              <a:defRPr/>
            </a:lvl1pPr>
          </a:lstStyle>
          <a:p>
            <a:pPr>
              <a:defRPr/>
            </a:pPr>
            <a:fld id="{1C2AC153-E014-4A43-9CEA-015B55B6AFC7}" type="slidenum">
              <a:rPr lang="da-DK" altLang="da-DK"/>
              <a:pPr>
                <a:defRPr/>
              </a:pPr>
              <a:t>‹nr.›</a:t>
            </a:fld>
            <a:endParaRPr lang="da-DK" altLang="da-DK"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el B">
    <p:spTree>
      <p:nvGrpSpPr>
        <p:cNvPr id="1" name=""/>
        <p:cNvGrpSpPr/>
        <p:nvPr/>
      </p:nvGrpSpPr>
      <p:grpSpPr>
        <a:xfrm>
          <a:off x="0" y="0"/>
          <a:ext cx="0" cy="0"/>
          <a:chOff x="0" y="0"/>
          <a:chExt cx="0" cy="0"/>
        </a:xfrm>
      </p:grpSpPr>
      <p:graphicFrame>
        <p:nvGraphicFramePr>
          <p:cNvPr id="6" name="Object 9" hidden="1"/>
          <p:cNvGraphicFramePr>
            <a:graphicFrameLocks noChangeAspect="1"/>
          </p:cNvGraphicFramePr>
          <p:nvPr>
            <p:custDataLst>
              <p:tags r:id="rId2"/>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43055" name="think-cell Slide" r:id="rId4" imgW="270" imgH="270" progId="">
                  <p:embed/>
                </p:oleObj>
              </mc:Choice>
              <mc:Fallback>
                <p:oleObj name="think-cell Slide" r:id="rId4" imgW="270" imgH="270" progId="">
                  <p:embed/>
                  <p:pic>
                    <p:nvPicPr>
                      <p:cNvPr id="0" name="Object 9"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Slide Number Placeholder 6"/>
          <p:cNvSpPr txBox="1">
            <a:spLocks/>
          </p:cNvSpPr>
          <p:nvPr/>
        </p:nvSpPr>
        <p:spPr>
          <a:xfrm>
            <a:off x="508000" y="6419850"/>
            <a:ext cx="1357313" cy="234950"/>
          </a:xfrm>
          <a:prstGeom prst="rect">
            <a:avLst/>
          </a:prstGeom>
        </p:spPr>
        <p:txBody>
          <a:bodyPr lIns="0" tIns="0" rIns="0" bIns="0" anchor="b"/>
          <a:lstStyle>
            <a:defPPr>
              <a:defRPr lang="da-DK"/>
            </a:defPPr>
            <a:lvl1pPr marL="0" algn="l" defTabSz="914400" rtl="0" eaLnBrk="1" latinLnBrk="0" hangingPunct="1">
              <a:defRPr sz="9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r>
              <a:rPr lang="en-GB" dirty="0" smtClean="0"/>
              <a:t>Side          / </a:t>
            </a:r>
            <a:endParaRPr lang="en-GB" dirty="0"/>
          </a:p>
        </p:txBody>
      </p:sp>
      <p:pic>
        <p:nvPicPr>
          <p:cNvPr id="8" name="Picture 7"/>
          <p:cNvPicPr>
            <a:picLocks noChangeAspect="1"/>
          </p:cNvPicPr>
          <p:nvPr/>
        </p:nvPicPr>
        <p:blipFill>
          <a:blip r:embed="rId6"/>
          <a:srcRect/>
          <a:stretch>
            <a:fillRect/>
          </a:stretch>
        </p:blipFill>
        <p:spPr bwMode="auto">
          <a:xfrm>
            <a:off x="10617200" y="6396038"/>
            <a:ext cx="1068388" cy="234950"/>
          </a:xfrm>
          <a:prstGeom prst="rect">
            <a:avLst/>
          </a:prstGeom>
          <a:noFill/>
          <a:ln w="9525">
            <a:noFill/>
            <a:miter lim="800000"/>
            <a:headEnd/>
            <a:tailEnd/>
          </a:ln>
        </p:spPr>
      </p:pic>
      <p:pic>
        <p:nvPicPr>
          <p:cNvPr id="9" name="Picture 1"/>
          <p:cNvPicPr>
            <a:picLocks noChangeAspect="1"/>
          </p:cNvPicPr>
          <p:nvPr/>
        </p:nvPicPr>
        <p:blipFill>
          <a:blip r:embed="rId7"/>
          <a:srcRect/>
          <a:stretch>
            <a:fillRect/>
          </a:stretch>
        </p:blipFill>
        <p:spPr bwMode="auto">
          <a:xfrm>
            <a:off x="0" y="0"/>
            <a:ext cx="12192000" cy="6858000"/>
          </a:xfrm>
          <a:prstGeom prst="rect">
            <a:avLst/>
          </a:prstGeom>
          <a:noFill/>
          <a:ln w="9525">
            <a:noFill/>
            <a:miter lim="800000"/>
            <a:headEnd/>
            <a:tailEnd/>
          </a:ln>
        </p:spPr>
      </p:pic>
      <p:pic>
        <p:nvPicPr>
          <p:cNvPr id="10" name="Picture 8"/>
          <p:cNvPicPr>
            <a:picLocks noChangeAspect="1"/>
          </p:cNvPicPr>
          <p:nvPr/>
        </p:nvPicPr>
        <p:blipFill>
          <a:blip r:embed="rId6"/>
          <a:srcRect/>
          <a:stretch>
            <a:fillRect/>
          </a:stretch>
        </p:blipFill>
        <p:spPr bwMode="auto">
          <a:xfrm>
            <a:off x="10617200" y="503238"/>
            <a:ext cx="1068388" cy="234950"/>
          </a:xfrm>
          <a:prstGeom prst="rect">
            <a:avLst/>
          </a:prstGeom>
          <a:noFill/>
          <a:ln w="9525">
            <a:noFill/>
            <a:miter lim="800000"/>
            <a:headEnd/>
            <a:tailEnd/>
          </a:ln>
        </p:spPr>
      </p:pic>
      <p:pic>
        <p:nvPicPr>
          <p:cNvPr id="11" name="Picture 17"/>
          <p:cNvPicPr preferRelativeResize="0">
            <a:picLocks noChangeAspect="1"/>
          </p:cNvPicPr>
          <p:nvPr/>
        </p:nvPicPr>
        <p:blipFill>
          <a:blip r:embed="rId8"/>
          <a:srcRect/>
          <a:stretch>
            <a:fillRect/>
          </a:stretch>
        </p:blipFill>
        <p:spPr bwMode="auto">
          <a:xfrm>
            <a:off x="10641013" y="6383338"/>
            <a:ext cx="1042987" cy="147637"/>
          </a:xfrm>
          <a:prstGeom prst="rect">
            <a:avLst/>
          </a:prstGeom>
          <a:noFill/>
          <a:ln w="9525">
            <a:noFill/>
            <a:miter lim="800000"/>
            <a:headEnd/>
            <a:tailEnd/>
          </a:ln>
        </p:spPr>
      </p:pic>
      <p:sp>
        <p:nvSpPr>
          <p:cNvPr id="20" name="Subtitle 3"/>
          <p:cNvSpPr>
            <a:spLocks noGrp="1"/>
          </p:cNvSpPr>
          <p:nvPr>
            <p:ph type="subTitle" idx="1"/>
          </p:nvPr>
        </p:nvSpPr>
        <p:spPr>
          <a:xfrm>
            <a:off x="504000" y="2934000"/>
            <a:ext cx="9885600" cy="890475"/>
          </a:xfrm>
        </p:spPr>
        <p:txBody>
          <a:bodyPr anchor="b">
            <a:noAutofit/>
          </a:bodyPr>
          <a:lstStyle>
            <a:lvl1pPr marL="0" indent="0" algn="l">
              <a:lnSpc>
                <a:spcPct val="110000"/>
              </a:lnSpc>
              <a:buNone/>
              <a:defRPr sz="1600" b="0" baseline="0">
                <a:solidFill>
                  <a:schemeClr val="tx2"/>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da-DK" smtClean="0"/>
              <a:t>Klik for at redigere undertiteltypografien i masteren</a:t>
            </a:r>
            <a:endParaRPr lang="da-DK" dirty="0"/>
          </a:p>
        </p:txBody>
      </p:sp>
      <p:sp>
        <p:nvSpPr>
          <p:cNvPr id="2" name="Title 2"/>
          <p:cNvSpPr>
            <a:spLocks noGrp="1"/>
          </p:cNvSpPr>
          <p:nvPr>
            <p:ph type="ctrTitle"/>
          </p:nvPr>
        </p:nvSpPr>
        <p:spPr>
          <a:xfrm>
            <a:off x="504000" y="1151733"/>
            <a:ext cx="9885600" cy="1833563"/>
          </a:xfrm>
        </p:spPr>
        <p:txBody>
          <a:bodyPr rtlCol="0" anchor="b">
            <a:noAutofit/>
          </a:bodyPr>
          <a:lstStyle>
            <a:lvl1pPr>
              <a:lnSpc>
                <a:spcPct val="90000"/>
              </a:lnSpc>
              <a:defRPr lang="en-GB" sz="5500" baseline="0">
                <a:solidFill>
                  <a:schemeClr val="accent1"/>
                </a:solidFill>
              </a:defRPr>
            </a:lvl1pPr>
          </a:lstStyle>
          <a:p>
            <a:pPr lvl="0"/>
            <a:r>
              <a:rPr lang="da-DK" smtClean="0"/>
              <a:t>Klik for at redigere titeltypografi i masteren</a:t>
            </a:r>
            <a:endParaRPr lang="da-DK" dirty="0"/>
          </a:p>
        </p:txBody>
      </p:sp>
      <p:sp>
        <p:nvSpPr>
          <p:cNvPr id="16" name="Text Placeholder 4"/>
          <p:cNvSpPr>
            <a:spLocks noGrp="1"/>
          </p:cNvSpPr>
          <p:nvPr>
            <p:ph type="body" sz="quarter" idx="12"/>
          </p:nvPr>
        </p:nvSpPr>
        <p:spPr>
          <a:xfrm>
            <a:off x="504000" y="614575"/>
            <a:ext cx="7162327" cy="168059"/>
          </a:xfrm>
          <a:noFill/>
        </p:spPr>
        <p:txBody>
          <a:bodyPr rtlCol="0" anchor="b">
            <a:noAutofit/>
          </a:bodyPr>
          <a:lstStyle>
            <a:lvl1pPr marL="0" indent="0">
              <a:buFont typeface="Arial" panose="020B0604020202020204" pitchFamily="34" charset="0"/>
              <a:buNone/>
              <a:defRPr lang="en-US" sz="1050" b="0" i="0" cap="all" smtClean="0">
                <a:solidFill>
                  <a:schemeClr val="accent1"/>
                </a:solidFill>
                <a:latin typeface="Politi Light" panose="020B0503040000020004" pitchFamily="34" charset="0"/>
                <a:cs typeface="+mn-cs"/>
              </a:defRPr>
            </a:lvl1pPr>
            <a:lvl2pPr>
              <a:defRPr lang="en-US" sz="1800" smtClean="0">
                <a:solidFill>
                  <a:schemeClr val="tx1"/>
                </a:solidFill>
              </a:defRPr>
            </a:lvl2pPr>
            <a:lvl3pPr>
              <a:defRPr lang="en-US" sz="1800" smtClean="0">
                <a:solidFill>
                  <a:schemeClr val="tx1"/>
                </a:solidFill>
              </a:defRPr>
            </a:lvl3pPr>
            <a:lvl4pPr>
              <a:defRPr lang="en-US" sz="1800" smtClean="0">
                <a:solidFill>
                  <a:schemeClr val="tx1"/>
                </a:solidFill>
              </a:defRPr>
            </a:lvl4pPr>
            <a:lvl5pPr>
              <a:defRPr lang="en-GB" sz="1800"/>
            </a:lvl5pPr>
          </a:lstStyle>
          <a:p>
            <a:pPr lvl="0"/>
            <a:r>
              <a:rPr lang="da-DK" smtClean="0"/>
              <a:t>Klik for at redigere typografi i masteren</a:t>
            </a:r>
          </a:p>
        </p:txBody>
      </p:sp>
      <p:sp>
        <p:nvSpPr>
          <p:cNvPr id="18" name="Text Placeholder 4"/>
          <p:cNvSpPr>
            <a:spLocks noGrp="1"/>
          </p:cNvSpPr>
          <p:nvPr>
            <p:ph type="body" sz="quarter" idx="11"/>
          </p:nvPr>
        </p:nvSpPr>
        <p:spPr>
          <a:xfrm>
            <a:off x="504000" y="475301"/>
            <a:ext cx="7162327" cy="168059"/>
          </a:xfrm>
          <a:noFill/>
        </p:spPr>
        <p:txBody>
          <a:bodyPr rtlCol="0" anchor="b">
            <a:noAutofit/>
          </a:bodyPr>
          <a:lstStyle>
            <a:lvl1pPr marL="0" indent="0">
              <a:buFont typeface="Arial" panose="020B0604020202020204" pitchFamily="34" charset="0"/>
              <a:buNone/>
              <a:defRPr lang="en-US" sz="1050" b="0" i="0" cap="all" smtClean="0">
                <a:solidFill>
                  <a:schemeClr val="accent1"/>
                </a:solidFill>
                <a:latin typeface="Politi" panose="02000503040000020004" pitchFamily="2" charset="0"/>
                <a:cs typeface="+mn-cs"/>
              </a:defRPr>
            </a:lvl1pPr>
            <a:lvl2pPr>
              <a:defRPr lang="en-US" sz="1800" smtClean="0">
                <a:solidFill>
                  <a:schemeClr val="tx1"/>
                </a:solidFill>
              </a:defRPr>
            </a:lvl2pPr>
            <a:lvl3pPr>
              <a:defRPr lang="en-US" sz="1800" smtClean="0">
                <a:solidFill>
                  <a:schemeClr val="tx1"/>
                </a:solidFill>
              </a:defRPr>
            </a:lvl3pPr>
            <a:lvl4pPr>
              <a:defRPr lang="en-US" sz="1800" smtClean="0">
                <a:solidFill>
                  <a:schemeClr val="tx1"/>
                </a:solidFill>
              </a:defRPr>
            </a:lvl4pPr>
            <a:lvl5pPr>
              <a:defRPr lang="en-GB" sz="1800"/>
            </a:lvl5pPr>
          </a:lstStyle>
          <a:p>
            <a:pPr lvl="0"/>
            <a:r>
              <a:rPr lang="da-DK" smtClean="0"/>
              <a:t>Klik for at redigere typografi i masteren</a:t>
            </a:r>
          </a:p>
        </p:txBody>
      </p:sp>
      <p:sp>
        <p:nvSpPr>
          <p:cNvPr id="12" name="Date Placeholder 5"/>
          <p:cNvSpPr>
            <a:spLocks noGrp="1"/>
          </p:cNvSpPr>
          <p:nvPr>
            <p:ph type="dt" sz="half" idx="13"/>
          </p:nvPr>
        </p:nvSpPr>
        <p:spPr>
          <a:xfrm>
            <a:off x="503238" y="3833813"/>
            <a:ext cx="9886950" cy="234950"/>
          </a:xfrm>
        </p:spPr>
        <p:txBody>
          <a:bodyPr/>
          <a:lstStyle>
            <a:lvl1pPr>
              <a:lnSpc>
                <a:spcPts val="2200"/>
              </a:lnSpc>
              <a:defRPr lang="da-DK" sz="1000" b="1" kern="1200" cap="all" baseline="0">
                <a:solidFill>
                  <a:schemeClr val="accent1"/>
                </a:solidFill>
                <a:latin typeface="+mn-lt"/>
                <a:ea typeface="+mn-ea"/>
                <a:cs typeface="+mn-cs"/>
              </a:defRPr>
            </a:lvl1pPr>
          </a:lstStyle>
          <a:p>
            <a:pPr>
              <a:defRPr/>
            </a:pPr>
            <a:fld id="{695C9A83-2C99-4BA9-95F8-AA0293F6ABCE}" type="datetime2">
              <a:rPr lang="da-DK"/>
              <a:pPr>
                <a:defRPr/>
              </a:pPr>
              <a:t>7. juli 2020</a:t>
            </a:fld>
            <a:endParaRPr dirty="0"/>
          </a:p>
        </p:txBody>
      </p:sp>
      <p:sp>
        <p:nvSpPr>
          <p:cNvPr id="13" name="Slide Number Placeholder 9"/>
          <p:cNvSpPr>
            <a:spLocks noGrp="1"/>
          </p:cNvSpPr>
          <p:nvPr>
            <p:ph type="sldNum" sz="quarter" idx="14"/>
          </p:nvPr>
        </p:nvSpPr>
        <p:spPr>
          <a:xfrm>
            <a:off x="901700" y="7067550"/>
            <a:ext cx="376238" cy="234950"/>
          </a:xfrm>
        </p:spPr>
        <p:txBody>
          <a:bodyPr/>
          <a:lstStyle>
            <a:lvl1pPr>
              <a:defRPr sz="100"/>
            </a:lvl1pPr>
          </a:lstStyle>
          <a:p>
            <a:pPr>
              <a:defRPr/>
            </a:pPr>
            <a:fld id="{8FED0624-F6CA-46A2-97A2-475915D8CB74}" type="slidenum">
              <a:rPr lang="da-DK" altLang="da-DK"/>
              <a:pPr>
                <a:defRPr/>
              </a:pPr>
              <a:t>‹nr.›</a:t>
            </a:fld>
            <a:endParaRPr lang="da-DK" altLang="da-DK" dirty="0"/>
          </a:p>
        </p:txBody>
      </p:sp>
      <p:sp>
        <p:nvSpPr>
          <p:cNvPr id="14" name="Footer Placeholder 4"/>
          <p:cNvSpPr>
            <a:spLocks noGrp="1"/>
          </p:cNvSpPr>
          <p:nvPr>
            <p:ph type="ftr" sz="quarter" idx="15"/>
          </p:nvPr>
        </p:nvSpPr>
        <p:spPr>
          <a:xfrm>
            <a:off x="3765550" y="7067550"/>
            <a:ext cx="4114800" cy="234950"/>
          </a:xfrm>
        </p:spPr>
        <p:txBody>
          <a:bodyPr/>
          <a:lstStyle>
            <a:lvl1pPr>
              <a:defRPr sz="100"/>
            </a:lvl1pPr>
          </a:lstStyle>
          <a:p>
            <a:pPr>
              <a:defRPr/>
            </a:pPr>
            <a:r>
              <a:rPr lang="da-DK"/>
              <a:t>Midt- og vestjyllands</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el Baggrundsbillede">
    <p:bg>
      <p:bgPr>
        <a:solidFill>
          <a:srgbClr val="000000"/>
        </a:solidFill>
        <a:effectLst/>
      </p:bgPr>
    </p:bg>
    <p:spTree>
      <p:nvGrpSpPr>
        <p:cNvPr id="1" name=""/>
        <p:cNvGrpSpPr/>
        <p:nvPr/>
      </p:nvGrpSpPr>
      <p:grpSpPr>
        <a:xfrm>
          <a:off x="0" y="0"/>
          <a:ext cx="0" cy="0"/>
          <a:chOff x="0" y="0"/>
          <a:chExt cx="0" cy="0"/>
        </a:xfrm>
      </p:grpSpPr>
      <p:sp>
        <p:nvSpPr>
          <p:cNvPr id="8" name="Rectangle 48"/>
          <p:cNvSpPr/>
          <p:nvPr/>
        </p:nvSpPr>
        <p:spPr>
          <a:xfrm>
            <a:off x="1830388" y="-1890713"/>
            <a:ext cx="7164387" cy="3571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a-DK" sz="1400" dirty="0"/>
          </a:p>
        </p:txBody>
      </p:sp>
      <p:sp>
        <p:nvSpPr>
          <p:cNvPr id="9" name="Slide Number Placeholder 9"/>
          <p:cNvSpPr txBox="1">
            <a:spLocks/>
          </p:cNvSpPr>
          <p:nvPr/>
        </p:nvSpPr>
        <p:spPr>
          <a:xfrm>
            <a:off x="901700" y="7067550"/>
            <a:ext cx="376238" cy="234950"/>
          </a:xfrm>
          <a:prstGeom prst="rect">
            <a:avLst/>
          </a:prstGeom>
        </p:spPr>
        <p:txBody>
          <a:bodyPr lIns="0" tIns="0" rIns="0" bIns="0" anchor="b"/>
          <a:lstStyle/>
          <a:p>
            <a:pPr algn="r">
              <a:defRPr/>
            </a:pPr>
            <a:fld id="{00554FFB-6A9E-4B53-8EAC-61CB4F097F02}" type="slidenum">
              <a:rPr lang="da-DK" altLang="da-DK" sz="100"/>
              <a:pPr algn="r">
                <a:defRPr/>
              </a:pPr>
              <a:t>‹nr.›</a:t>
            </a:fld>
            <a:endParaRPr lang="da-DK" altLang="da-DK" sz="100" dirty="0"/>
          </a:p>
        </p:txBody>
      </p:sp>
      <p:sp>
        <p:nvSpPr>
          <p:cNvPr id="7" name="Picture Placeholder 6"/>
          <p:cNvSpPr>
            <a:spLocks noGrp="1"/>
          </p:cNvSpPr>
          <p:nvPr>
            <p:ph type="pic" sz="quarter" idx="16"/>
          </p:nvPr>
        </p:nvSpPr>
        <p:spPr>
          <a:xfrm>
            <a:off x="0" y="0"/>
            <a:ext cx="12192000" cy="6858000"/>
          </a:xfrm>
        </p:spPr>
        <p:txBody>
          <a:bodyPr wrap="none" tIns="360000" rtlCol="0" anchor="ctr">
            <a:noAutofit/>
          </a:bodyPr>
          <a:lstStyle>
            <a:lvl1pPr marL="0" indent="0" algn="ctr">
              <a:buNone/>
              <a:defRPr baseline="0">
                <a:solidFill>
                  <a:schemeClr val="bg1"/>
                </a:solidFill>
              </a:defRPr>
            </a:lvl1pPr>
          </a:lstStyle>
          <a:p>
            <a:pPr lvl="0"/>
            <a:r>
              <a:rPr lang="da-DK" noProof="0" dirty="0" smtClean="0">
                <a:sym typeface="Wingdings 2" panose="05020102010507070707" pitchFamily="18" charset="2"/>
              </a:rPr>
              <a:t>Klik på ikonet for at tilføje et billede</a:t>
            </a:r>
            <a:endParaRPr lang="da-DK" noProof="0" dirty="0">
              <a:sym typeface="Wingdings 2" panose="05020102010507070707" pitchFamily="18" charset="2"/>
            </a:endParaRPr>
          </a:p>
        </p:txBody>
      </p:sp>
      <p:sp>
        <p:nvSpPr>
          <p:cNvPr id="14" name="Text Placeholder 4"/>
          <p:cNvSpPr>
            <a:spLocks noGrp="1"/>
          </p:cNvSpPr>
          <p:nvPr>
            <p:ph type="body" sz="quarter" idx="12"/>
          </p:nvPr>
        </p:nvSpPr>
        <p:spPr>
          <a:xfrm>
            <a:off x="504000" y="614575"/>
            <a:ext cx="7162327" cy="168059"/>
          </a:xfrm>
          <a:noFill/>
        </p:spPr>
        <p:txBody>
          <a:bodyPr rtlCol="0" anchor="b">
            <a:noAutofit/>
          </a:bodyPr>
          <a:lstStyle>
            <a:lvl1pPr marL="0" indent="0">
              <a:buFont typeface="Arial" panose="020B0604020202020204" pitchFamily="34" charset="0"/>
              <a:buNone/>
              <a:defRPr lang="en-US" sz="1050" b="0" i="0" cap="all" smtClean="0">
                <a:solidFill>
                  <a:schemeClr val="bg1"/>
                </a:solidFill>
                <a:latin typeface="Politi Light" panose="020B0503040000020004" pitchFamily="34" charset="0"/>
                <a:cs typeface="+mn-cs"/>
              </a:defRPr>
            </a:lvl1pPr>
            <a:lvl2pPr>
              <a:defRPr lang="en-US" sz="1800" smtClean="0">
                <a:solidFill>
                  <a:schemeClr val="tx1"/>
                </a:solidFill>
              </a:defRPr>
            </a:lvl2pPr>
            <a:lvl3pPr>
              <a:defRPr lang="en-US" sz="1800" smtClean="0">
                <a:solidFill>
                  <a:schemeClr val="tx1"/>
                </a:solidFill>
              </a:defRPr>
            </a:lvl3pPr>
            <a:lvl4pPr>
              <a:defRPr lang="en-US" sz="1800" smtClean="0">
                <a:solidFill>
                  <a:schemeClr val="tx1"/>
                </a:solidFill>
              </a:defRPr>
            </a:lvl4pPr>
            <a:lvl5pPr>
              <a:defRPr lang="en-GB" sz="1800"/>
            </a:lvl5pPr>
          </a:lstStyle>
          <a:p>
            <a:pPr lvl="0"/>
            <a:r>
              <a:rPr lang="da-DK" smtClean="0"/>
              <a:t>Klik for at redigere typografi i masteren</a:t>
            </a:r>
          </a:p>
        </p:txBody>
      </p:sp>
      <p:sp>
        <p:nvSpPr>
          <p:cNvPr id="13" name="Text Placeholder 4"/>
          <p:cNvSpPr>
            <a:spLocks noGrp="1"/>
          </p:cNvSpPr>
          <p:nvPr>
            <p:ph type="body" sz="quarter" idx="11"/>
          </p:nvPr>
        </p:nvSpPr>
        <p:spPr>
          <a:xfrm>
            <a:off x="504000" y="475301"/>
            <a:ext cx="7162327" cy="168059"/>
          </a:xfrm>
          <a:noFill/>
        </p:spPr>
        <p:txBody>
          <a:bodyPr rtlCol="0" anchor="b">
            <a:noAutofit/>
          </a:bodyPr>
          <a:lstStyle>
            <a:lvl1pPr marL="0" indent="0">
              <a:buFont typeface="Arial" panose="020B0604020202020204" pitchFamily="34" charset="0"/>
              <a:buNone/>
              <a:defRPr lang="en-US" sz="1050" b="0" i="0" cap="all" smtClean="0">
                <a:solidFill>
                  <a:schemeClr val="bg1"/>
                </a:solidFill>
                <a:latin typeface="Politi" panose="02000503040000020004" pitchFamily="2" charset="0"/>
                <a:cs typeface="+mn-cs"/>
              </a:defRPr>
            </a:lvl1pPr>
            <a:lvl2pPr>
              <a:defRPr lang="en-US" sz="1800" smtClean="0">
                <a:solidFill>
                  <a:schemeClr val="tx1"/>
                </a:solidFill>
              </a:defRPr>
            </a:lvl2pPr>
            <a:lvl3pPr>
              <a:defRPr lang="en-US" sz="1800" smtClean="0">
                <a:solidFill>
                  <a:schemeClr val="tx1"/>
                </a:solidFill>
              </a:defRPr>
            </a:lvl3pPr>
            <a:lvl4pPr>
              <a:defRPr lang="en-US" sz="1800" smtClean="0">
                <a:solidFill>
                  <a:schemeClr val="tx1"/>
                </a:solidFill>
              </a:defRPr>
            </a:lvl4pPr>
            <a:lvl5pPr>
              <a:defRPr lang="en-GB" sz="1800"/>
            </a:lvl5pPr>
          </a:lstStyle>
          <a:p>
            <a:pPr lvl="0"/>
            <a:r>
              <a:rPr lang="da-DK" smtClean="0"/>
              <a:t>Klik for at redigere typografi i masteren</a:t>
            </a:r>
          </a:p>
        </p:txBody>
      </p:sp>
      <p:sp>
        <p:nvSpPr>
          <p:cNvPr id="26" name="Subtitle 3"/>
          <p:cNvSpPr>
            <a:spLocks noGrp="1"/>
          </p:cNvSpPr>
          <p:nvPr>
            <p:ph type="subTitle" idx="1"/>
          </p:nvPr>
        </p:nvSpPr>
        <p:spPr>
          <a:xfrm>
            <a:off x="504000" y="2934206"/>
            <a:ext cx="4717069" cy="890475"/>
          </a:xfrm>
        </p:spPr>
        <p:txBody>
          <a:bodyPr wrap="none" anchor="b">
            <a:noAutofit/>
          </a:bodyPr>
          <a:lstStyle>
            <a:lvl1pPr marL="0" indent="0" algn="l">
              <a:lnSpc>
                <a:spcPct val="110000"/>
              </a:lnSpc>
              <a:buNone/>
              <a:defRPr sz="1600" b="0" baseline="0">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da-DK" smtClean="0"/>
              <a:t>Klik for at redigere undertiteltypografien i masteren</a:t>
            </a:r>
            <a:endParaRPr lang="da-DK" dirty="0"/>
          </a:p>
        </p:txBody>
      </p:sp>
      <p:sp>
        <p:nvSpPr>
          <p:cNvPr id="2" name="Title 2"/>
          <p:cNvSpPr>
            <a:spLocks noGrp="1"/>
          </p:cNvSpPr>
          <p:nvPr>
            <p:ph type="ctrTitle"/>
          </p:nvPr>
        </p:nvSpPr>
        <p:spPr>
          <a:xfrm>
            <a:off x="504000" y="1151733"/>
            <a:ext cx="9885600" cy="1833563"/>
          </a:xfrm>
        </p:spPr>
        <p:txBody>
          <a:bodyPr rtlCol="0" anchor="b">
            <a:noAutofit/>
          </a:bodyPr>
          <a:lstStyle>
            <a:lvl1pPr>
              <a:lnSpc>
                <a:spcPct val="90000"/>
              </a:lnSpc>
              <a:defRPr lang="en-GB" sz="5500" baseline="0">
                <a:solidFill>
                  <a:schemeClr val="bg1"/>
                </a:solidFill>
              </a:defRPr>
            </a:lvl1pPr>
          </a:lstStyle>
          <a:p>
            <a:pPr lvl="0"/>
            <a:r>
              <a:rPr lang="da-DK" smtClean="0"/>
              <a:t>Klik for at redigere titeltypografi i masteren</a:t>
            </a:r>
            <a:endParaRPr lang="da-DK" dirty="0"/>
          </a:p>
        </p:txBody>
      </p:sp>
      <p:sp>
        <p:nvSpPr>
          <p:cNvPr id="10" name="Date Placeholder 5"/>
          <p:cNvSpPr>
            <a:spLocks noGrp="1"/>
          </p:cNvSpPr>
          <p:nvPr>
            <p:ph type="dt" sz="half" idx="17"/>
          </p:nvPr>
        </p:nvSpPr>
        <p:spPr>
          <a:xfrm>
            <a:off x="503238" y="3833813"/>
            <a:ext cx="3359150" cy="241300"/>
          </a:xfrm>
        </p:spPr>
        <p:txBody>
          <a:bodyPr wrap="none">
            <a:noAutofit/>
          </a:bodyPr>
          <a:lstStyle>
            <a:lvl1pPr>
              <a:lnSpc>
                <a:spcPts val="2200"/>
              </a:lnSpc>
              <a:defRPr lang="da-DK" sz="1000" b="1" kern="1200" cap="all" baseline="0">
                <a:solidFill>
                  <a:schemeClr val="bg1"/>
                </a:solidFill>
                <a:latin typeface="+mn-lt"/>
                <a:ea typeface="+mn-ea"/>
                <a:cs typeface="+mn-cs"/>
              </a:defRPr>
            </a:lvl1pPr>
          </a:lstStyle>
          <a:p>
            <a:pPr>
              <a:defRPr/>
            </a:pPr>
            <a:fld id="{E19362C2-8A78-40CA-AA79-7B6859A38E97}" type="datetime2">
              <a:rPr lang="da-DK"/>
              <a:pPr>
                <a:defRPr/>
              </a:pPr>
              <a:t>7. juli 2020</a:t>
            </a:fld>
            <a:endParaRPr dirty="0"/>
          </a:p>
        </p:txBody>
      </p:sp>
      <p:sp>
        <p:nvSpPr>
          <p:cNvPr id="11" name="Footer Placeholder 4"/>
          <p:cNvSpPr>
            <a:spLocks noGrp="1"/>
          </p:cNvSpPr>
          <p:nvPr>
            <p:ph type="ftr" sz="quarter" idx="18"/>
          </p:nvPr>
        </p:nvSpPr>
        <p:spPr>
          <a:xfrm>
            <a:off x="3765550" y="7067550"/>
            <a:ext cx="4114800" cy="234950"/>
          </a:xfrm>
        </p:spPr>
        <p:txBody>
          <a:bodyPr/>
          <a:lstStyle>
            <a:lvl1pPr>
              <a:defRPr sz="100"/>
            </a:lvl1pPr>
          </a:lstStyle>
          <a:p>
            <a:pPr>
              <a:defRPr/>
            </a:pPr>
            <a:r>
              <a:rPr lang="da-DK"/>
              <a:t>Midt- og vestjyllands</a:t>
            </a:r>
          </a:p>
        </p:txBody>
      </p:sp>
      <p:sp>
        <p:nvSpPr>
          <p:cNvPr id="12" name="Slide Number Placeholder 9"/>
          <p:cNvSpPr>
            <a:spLocks noGrp="1"/>
          </p:cNvSpPr>
          <p:nvPr>
            <p:ph type="sldNum" sz="quarter" idx="19"/>
          </p:nvPr>
        </p:nvSpPr>
        <p:spPr>
          <a:xfrm>
            <a:off x="9615488" y="463550"/>
            <a:ext cx="2070100" cy="6067425"/>
          </a:xfrm>
          <a:blipFill>
            <a:blip r:embed="rId2" cstate="print"/>
            <a:stretch>
              <a:fillRect/>
            </a:stretch>
          </a:blipFill>
        </p:spPr>
        <p:txBody>
          <a:bodyPr/>
          <a:lstStyle>
            <a:lvl1pPr>
              <a:defRPr sz="100"/>
            </a:lvl1pPr>
          </a:lstStyle>
          <a:p>
            <a:pPr>
              <a:defRPr/>
            </a:pPr>
            <a:fld id="{9845B4A4-420B-40BE-B621-823A507E7EFC}" type="slidenum">
              <a:rPr lang="da-DK" altLang="da-DK"/>
              <a:pPr>
                <a:defRPr/>
              </a:pPr>
              <a:t>‹nr.›</a:t>
            </a:fld>
            <a:endParaRPr lang="da-DK" altLang="da-DK"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Indhold A">
    <p:spTree>
      <p:nvGrpSpPr>
        <p:cNvPr id="1" name=""/>
        <p:cNvGrpSpPr/>
        <p:nvPr/>
      </p:nvGrpSpPr>
      <p:grpSpPr>
        <a:xfrm>
          <a:off x="0" y="0"/>
          <a:ext cx="0" cy="0"/>
          <a:chOff x="0" y="0"/>
          <a:chExt cx="0" cy="0"/>
        </a:xfrm>
      </p:grpSpPr>
      <p:graphicFrame>
        <p:nvGraphicFramePr>
          <p:cNvPr id="4" name="Object 9" hidden="1"/>
          <p:cNvGraphicFramePr>
            <a:graphicFrameLocks noChangeAspect="1"/>
          </p:cNvGraphicFramePr>
          <p:nvPr>
            <p:custDataLst>
              <p:tags r:id="rId2"/>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44124" name="think-cell Slide" r:id="rId5" imgW="270" imgH="270" progId="">
                  <p:embed/>
                </p:oleObj>
              </mc:Choice>
              <mc:Fallback>
                <p:oleObj name="think-cell Slide" r:id="rId5" imgW="270" imgH="270" progId="">
                  <p:embed/>
                  <p:pic>
                    <p:nvPicPr>
                      <p:cNvPr id="0" name="Object 9" hidden="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Slide Number Placeholder 6"/>
          <p:cNvSpPr txBox="1">
            <a:spLocks/>
          </p:cNvSpPr>
          <p:nvPr/>
        </p:nvSpPr>
        <p:spPr>
          <a:xfrm>
            <a:off x="508000" y="6419850"/>
            <a:ext cx="1357313" cy="234950"/>
          </a:xfrm>
          <a:prstGeom prst="rect">
            <a:avLst/>
          </a:prstGeom>
        </p:spPr>
        <p:txBody>
          <a:bodyPr lIns="0" tIns="0" rIns="0" bIns="0" anchor="b"/>
          <a:lstStyle>
            <a:defPPr>
              <a:defRPr lang="da-DK"/>
            </a:defPPr>
            <a:lvl1pPr marL="0" algn="l" defTabSz="914400" rtl="0" eaLnBrk="1" latinLnBrk="0" hangingPunct="1">
              <a:defRPr sz="9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r>
              <a:rPr lang="en-GB" dirty="0" smtClean="0"/>
              <a:t>Side          / </a:t>
            </a:r>
            <a:endParaRPr lang="en-GB" dirty="0"/>
          </a:p>
        </p:txBody>
      </p:sp>
      <p:pic>
        <p:nvPicPr>
          <p:cNvPr id="6" name="Picture 7"/>
          <p:cNvPicPr>
            <a:picLocks noChangeAspect="1"/>
          </p:cNvPicPr>
          <p:nvPr/>
        </p:nvPicPr>
        <p:blipFill>
          <a:blip r:embed="rId7"/>
          <a:srcRect/>
          <a:stretch>
            <a:fillRect/>
          </a:stretch>
        </p:blipFill>
        <p:spPr bwMode="auto">
          <a:xfrm>
            <a:off x="10617200" y="6396038"/>
            <a:ext cx="1068388" cy="234950"/>
          </a:xfrm>
          <a:prstGeom prst="rect">
            <a:avLst/>
          </a:prstGeom>
          <a:noFill/>
          <a:ln w="9525">
            <a:noFill/>
            <a:miter lim="800000"/>
            <a:headEnd/>
            <a:tailEnd/>
          </a:ln>
        </p:spPr>
      </p:pic>
      <p:graphicFrame>
        <p:nvGraphicFramePr>
          <p:cNvPr id="7" name="Object 2" hidden="1"/>
          <p:cNvGraphicFramePr>
            <a:graphicFrameLocks noChangeAspect="1"/>
          </p:cNvGraphicFramePr>
          <p:nvPr>
            <p:custDataLst>
              <p:tags r:id="rId3"/>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44125" name="think-cell Slide" r:id="rId8" imgW="270" imgH="270" progId="">
                  <p:embed/>
                </p:oleObj>
              </mc:Choice>
              <mc:Fallback>
                <p:oleObj name="think-cell Slide" r:id="rId8" imgW="270" imgH="270" progId="">
                  <p:embed/>
                  <p:pic>
                    <p:nvPicPr>
                      <p:cNvPr id="0" name="Object 2" hidden="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7" name="Content Placeholder 2"/>
          <p:cNvSpPr>
            <a:spLocks noGrp="1"/>
          </p:cNvSpPr>
          <p:nvPr>
            <p:ph sz="quarter" idx="15"/>
          </p:nvPr>
        </p:nvSpPr>
        <p:spPr>
          <a:xfrm>
            <a:off x="504000" y="1584000"/>
            <a:ext cx="11181600" cy="4535999"/>
          </a:xfrm>
        </p:spPr>
        <p:txBody>
          <a:bodyPr/>
          <a:lstStyle>
            <a:lvl1pPr>
              <a:defRPr baseline="0">
                <a:solidFill>
                  <a:schemeClr val="accent1"/>
                </a:solidFill>
              </a:defRPr>
            </a:lvl1pPr>
            <a:lvl2pPr>
              <a:defRPr>
                <a:solidFill>
                  <a:schemeClr val="accent1"/>
                </a:solidFill>
              </a:defRPr>
            </a:lvl2pPr>
            <a:lvl3pPr>
              <a:defRPr baseline="0">
                <a:solidFill>
                  <a:schemeClr val="accent1"/>
                </a:solidFill>
              </a:defRPr>
            </a:lvl3pPr>
            <a:lvl4pPr>
              <a:defRPr>
                <a:solidFill>
                  <a:schemeClr val="accent1"/>
                </a:solidFill>
              </a:defRPr>
            </a:lvl4pPr>
            <a:lvl5pPr>
              <a:defRPr>
                <a:solidFill>
                  <a:schemeClr val="accent1"/>
                </a:solidFill>
              </a:defRPr>
            </a:lvl5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dirty="0"/>
          </a:p>
        </p:txBody>
      </p:sp>
      <p:sp>
        <p:nvSpPr>
          <p:cNvPr id="2" name="Title 1"/>
          <p:cNvSpPr>
            <a:spLocks noGrp="1"/>
          </p:cNvSpPr>
          <p:nvPr>
            <p:ph type="title"/>
          </p:nvPr>
        </p:nvSpPr>
        <p:spPr/>
        <p:txBody>
          <a:bodyPr>
            <a:noAutofit/>
          </a:bodyPr>
          <a:lstStyle>
            <a:lvl1pPr>
              <a:defRPr>
                <a:solidFill>
                  <a:schemeClr val="accent1"/>
                </a:solidFill>
              </a:defRPr>
            </a:lvl1pPr>
          </a:lstStyle>
          <a:p>
            <a:r>
              <a:rPr lang="da-DK" smtClean="0"/>
              <a:t>Klik for at redigere titeltypografi i masteren</a:t>
            </a:r>
            <a:endParaRPr lang="da-DK" dirty="0"/>
          </a:p>
        </p:txBody>
      </p:sp>
      <p:sp>
        <p:nvSpPr>
          <p:cNvPr id="8" name="Date Placeholder 3"/>
          <p:cNvSpPr>
            <a:spLocks noGrp="1"/>
          </p:cNvSpPr>
          <p:nvPr>
            <p:ph type="dt" sz="half" idx="16"/>
          </p:nvPr>
        </p:nvSpPr>
        <p:spPr/>
        <p:txBody>
          <a:bodyPr/>
          <a:lstStyle>
            <a:lvl1pPr>
              <a:defRPr/>
            </a:lvl1pPr>
          </a:lstStyle>
          <a:p>
            <a:pPr>
              <a:defRPr/>
            </a:pPr>
            <a:fld id="{092B9356-B4A0-464C-88C3-4C785CF84C18}" type="datetime2">
              <a:rPr lang="da-DK"/>
              <a:pPr>
                <a:defRPr/>
              </a:pPr>
              <a:t>7. juli 2020</a:t>
            </a:fld>
            <a:endParaRPr lang="da-DK" dirty="0"/>
          </a:p>
        </p:txBody>
      </p:sp>
      <p:sp>
        <p:nvSpPr>
          <p:cNvPr id="9" name="Footer Placeholder 4"/>
          <p:cNvSpPr>
            <a:spLocks noGrp="1"/>
          </p:cNvSpPr>
          <p:nvPr>
            <p:ph type="ftr" sz="quarter" idx="17"/>
          </p:nvPr>
        </p:nvSpPr>
        <p:spPr>
          <a:xfrm>
            <a:off x="3765550" y="7067550"/>
            <a:ext cx="4114800" cy="234950"/>
          </a:xfrm>
        </p:spPr>
        <p:txBody>
          <a:bodyPr/>
          <a:lstStyle>
            <a:lvl1pPr>
              <a:defRPr sz="100"/>
            </a:lvl1pPr>
          </a:lstStyle>
          <a:p>
            <a:pPr>
              <a:defRPr/>
            </a:pPr>
            <a:r>
              <a:rPr lang="da-DK"/>
              <a:t>Midt- og vestjyllands</a:t>
            </a:r>
          </a:p>
        </p:txBody>
      </p:sp>
      <p:sp>
        <p:nvSpPr>
          <p:cNvPr id="10" name="Slide Number Placeholder 5"/>
          <p:cNvSpPr>
            <a:spLocks noGrp="1"/>
          </p:cNvSpPr>
          <p:nvPr>
            <p:ph type="sldNum" sz="quarter" idx="18"/>
          </p:nvPr>
        </p:nvSpPr>
        <p:spPr/>
        <p:txBody>
          <a:bodyPr/>
          <a:lstStyle>
            <a:lvl1pPr>
              <a:defRPr/>
            </a:lvl1pPr>
          </a:lstStyle>
          <a:p>
            <a:pPr>
              <a:defRPr/>
            </a:pPr>
            <a:fld id="{94B9E36E-B5F5-411F-A2DA-16B9EF914A18}" type="slidenum">
              <a:rPr lang="da-DK" altLang="da-DK"/>
              <a:pPr>
                <a:defRPr/>
              </a:pPr>
              <a:t>‹nr.›</a:t>
            </a:fld>
            <a:endParaRPr lang="da-DK" altLang="da-DK" dirty="0"/>
          </a:p>
        </p:txBody>
      </p:sp>
    </p:spTree>
  </p:cSld>
  <p:clrMapOvr>
    <a:masterClrMapping/>
  </p:clrMapOvr>
  <p:hf hdr="0" ftr="0"/>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Indhold B">
    <p:spTree>
      <p:nvGrpSpPr>
        <p:cNvPr id="1" name=""/>
        <p:cNvGrpSpPr/>
        <p:nvPr/>
      </p:nvGrpSpPr>
      <p:grpSpPr>
        <a:xfrm>
          <a:off x="0" y="0"/>
          <a:ext cx="0" cy="0"/>
          <a:chOff x="0" y="0"/>
          <a:chExt cx="0" cy="0"/>
        </a:xfrm>
      </p:grpSpPr>
      <p:graphicFrame>
        <p:nvGraphicFramePr>
          <p:cNvPr id="5" name="Object 9" hidden="1"/>
          <p:cNvGraphicFramePr>
            <a:graphicFrameLocks noChangeAspect="1"/>
          </p:cNvGraphicFramePr>
          <p:nvPr>
            <p:custDataLst>
              <p:tags r:id="rId2"/>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45103" name="think-cell Slide" r:id="rId4" imgW="270" imgH="270" progId="">
                  <p:embed/>
                </p:oleObj>
              </mc:Choice>
              <mc:Fallback>
                <p:oleObj name="think-cell Slide" r:id="rId4" imgW="270" imgH="270" progId="">
                  <p:embed/>
                  <p:pic>
                    <p:nvPicPr>
                      <p:cNvPr id="0" name="Object 9"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Slide Number Placeholder 6"/>
          <p:cNvSpPr txBox="1">
            <a:spLocks/>
          </p:cNvSpPr>
          <p:nvPr/>
        </p:nvSpPr>
        <p:spPr>
          <a:xfrm>
            <a:off x="508000" y="6419850"/>
            <a:ext cx="1357313" cy="234950"/>
          </a:xfrm>
          <a:prstGeom prst="rect">
            <a:avLst/>
          </a:prstGeom>
        </p:spPr>
        <p:txBody>
          <a:bodyPr lIns="0" tIns="0" rIns="0" bIns="0" anchor="b"/>
          <a:lstStyle>
            <a:defPPr>
              <a:defRPr lang="da-DK"/>
            </a:defPPr>
            <a:lvl1pPr marL="0" algn="l" defTabSz="914400" rtl="0" eaLnBrk="1" latinLnBrk="0" hangingPunct="1">
              <a:defRPr sz="9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r>
              <a:rPr lang="en-GB" dirty="0" smtClean="0"/>
              <a:t>Side          / </a:t>
            </a:r>
            <a:endParaRPr lang="en-GB" dirty="0"/>
          </a:p>
        </p:txBody>
      </p:sp>
      <p:pic>
        <p:nvPicPr>
          <p:cNvPr id="7" name="Picture 7"/>
          <p:cNvPicPr>
            <a:picLocks noChangeAspect="1"/>
          </p:cNvPicPr>
          <p:nvPr/>
        </p:nvPicPr>
        <p:blipFill>
          <a:blip r:embed="rId6"/>
          <a:srcRect/>
          <a:stretch>
            <a:fillRect/>
          </a:stretch>
        </p:blipFill>
        <p:spPr bwMode="auto">
          <a:xfrm>
            <a:off x="10617200" y="6396038"/>
            <a:ext cx="1068388" cy="234950"/>
          </a:xfrm>
          <a:prstGeom prst="rect">
            <a:avLst/>
          </a:prstGeom>
          <a:noFill/>
          <a:ln w="9525">
            <a:noFill/>
            <a:miter lim="800000"/>
            <a:headEnd/>
            <a:tailEnd/>
          </a:ln>
        </p:spPr>
      </p:pic>
      <p:sp>
        <p:nvSpPr>
          <p:cNvPr id="12" name="Content Placeholder 3"/>
          <p:cNvSpPr>
            <a:spLocks noGrp="1"/>
          </p:cNvSpPr>
          <p:nvPr>
            <p:ph sz="quarter" idx="16"/>
          </p:nvPr>
        </p:nvSpPr>
        <p:spPr>
          <a:xfrm>
            <a:off x="6184800" y="1585997"/>
            <a:ext cx="5500800" cy="4535999"/>
          </a:xfrm>
        </p:spPr>
        <p:txBody>
          <a:bodyPr/>
          <a:lstStyle>
            <a:lvl1pPr>
              <a:defRPr baseline="0">
                <a:solidFill>
                  <a:schemeClr val="accent1"/>
                </a:solidFill>
              </a:defRPr>
            </a:lvl1pPr>
            <a:lvl2pPr>
              <a:defRPr>
                <a:solidFill>
                  <a:schemeClr val="accent1"/>
                </a:solidFill>
              </a:defRPr>
            </a:lvl2pPr>
            <a:lvl3pPr>
              <a:defRPr baseline="0">
                <a:solidFill>
                  <a:schemeClr val="accent1"/>
                </a:solidFill>
              </a:defRPr>
            </a:lvl3pPr>
            <a:lvl4pPr>
              <a:defRPr>
                <a:solidFill>
                  <a:schemeClr val="accent1"/>
                </a:solidFill>
              </a:defRPr>
            </a:lvl4pPr>
            <a:lvl5pPr>
              <a:defRPr>
                <a:solidFill>
                  <a:schemeClr val="accent1"/>
                </a:solidFill>
              </a:defRPr>
            </a:lvl5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dirty="0"/>
          </a:p>
        </p:txBody>
      </p:sp>
      <p:sp>
        <p:nvSpPr>
          <p:cNvPr id="11" name="Content Placeholder 2"/>
          <p:cNvSpPr>
            <a:spLocks noGrp="1"/>
          </p:cNvSpPr>
          <p:nvPr>
            <p:ph sz="quarter" idx="15"/>
          </p:nvPr>
        </p:nvSpPr>
        <p:spPr>
          <a:xfrm>
            <a:off x="504000" y="1584000"/>
            <a:ext cx="5500800" cy="4535999"/>
          </a:xfrm>
        </p:spPr>
        <p:txBody>
          <a:bodyPr/>
          <a:lstStyle>
            <a:lvl1pPr>
              <a:defRPr baseline="0">
                <a:solidFill>
                  <a:schemeClr val="accent1"/>
                </a:solidFill>
              </a:defRPr>
            </a:lvl1pPr>
            <a:lvl2pPr>
              <a:defRPr>
                <a:solidFill>
                  <a:schemeClr val="accent1"/>
                </a:solidFill>
              </a:defRPr>
            </a:lvl2pPr>
            <a:lvl3pPr>
              <a:defRPr baseline="0">
                <a:solidFill>
                  <a:schemeClr val="accent1"/>
                </a:solidFill>
              </a:defRPr>
            </a:lvl3pPr>
            <a:lvl4pPr>
              <a:defRPr>
                <a:solidFill>
                  <a:schemeClr val="accent1"/>
                </a:solidFill>
              </a:defRPr>
            </a:lvl4pPr>
            <a:lvl5pPr>
              <a:defRPr>
                <a:solidFill>
                  <a:schemeClr val="accent1"/>
                </a:solidFill>
              </a:defRPr>
            </a:lvl5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dirty="0"/>
          </a:p>
        </p:txBody>
      </p:sp>
      <p:sp>
        <p:nvSpPr>
          <p:cNvPr id="2" name="Title 1"/>
          <p:cNvSpPr>
            <a:spLocks noGrp="1"/>
          </p:cNvSpPr>
          <p:nvPr>
            <p:ph type="title"/>
          </p:nvPr>
        </p:nvSpPr>
        <p:spPr>
          <a:xfrm>
            <a:off x="504000" y="612003"/>
            <a:ext cx="11181600" cy="695819"/>
          </a:xfrm>
        </p:spPr>
        <p:txBody>
          <a:bodyPr>
            <a:noAutofit/>
          </a:bodyPr>
          <a:lstStyle>
            <a:lvl1pPr>
              <a:defRPr>
                <a:solidFill>
                  <a:schemeClr val="accent1"/>
                </a:solidFill>
              </a:defRPr>
            </a:lvl1pPr>
          </a:lstStyle>
          <a:p>
            <a:r>
              <a:rPr lang="da-DK" smtClean="0"/>
              <a:t>Klik for at redigere titeltypografi i masteren</a:t>
            </a:r>
            <a:endParaRPr lang="da-DK" dirty="0"/>
          </a:p>
        </p:txBody>
      </p:sp>
      <p:sp>
        <p:nvSpPr>
          <p:cNvPr id="8" name="Slide Number Placeholder 4"/>
          <p:cNvSpPr>
            <a:spLocks noGrp="1"/>
          </p:cNvSpPr>
          <p:nvPr>
            <p:ph type="sldNum" sz="quarter" idx="17"/>
          </p:nvPr>
        </p:nvSpPr>
        <p:spPr/>
        <p:txBody>
          <a:bodyPr/>
          <a:lstStyle>
            <a:lvl1pPr>
              <a:defRPr/>
            </a:lvl1pPr>
          </a:lstStyle>
          <a:p>
            <a:pPr>
              <a:defRPr/>
            </a:pPr>
            <a:fld id="{7DE3D88A-AE63-4AA7-89CC-68FDDA99EAE1}" type="slidenum">
              <a:rPr lang="da-DK" altLang="da-DK"/>
              <a:pPr>
                <a:defRPr/>
              </a:pPr>
              <a:t>‹nr.›</a:t>
            </a:fld>
            <a:endParaRPr lang="da-DK" altLang="da-DK" dirty="0"/>
          </a:p>
        </p:txBody>
      </p:sp>
      <p:sp>
        <p:nvSpPr>
          <p:cNvPr id="9" name="Date Placeholder 5"/>
          <p:cNvSpPr>
            <a:spLocks noGrp="1"/>
          </p:cNvSpPr>
          <p:nvPr>
            <p:ph type="dt" sz="half" idx="18"/>
          </p:nvPr>
        </p:nvSpPr>
        <p:spPr/>
        <p:txBody>
          <a:bodyPr/>
          <a:lstStyle>
            <a:lvl1pPr>
              <a:defRPr/>
            </a:lvl1pPr>
          </a:lstStyle>
          <a:p>
            <a:pPr>
              <a:defRPr/>
            </a:pPr>
            <a:fld id="{8A69B331-07DD-46AB-A98C-586D39AB6FDE}" type="datetime2">
              <a:rPr lang="da-DK"/>
              <a:pPr>
                <a:defRPr/>
              </a:pPr>
              <a:t>7. juli 2020</a:t>
            </a:fld>
            <a:endParaRPr lang="da-DK" dirty="0"/>
          </a:p>
        </p:txBody>
      </p:sp>
      <p:sp>
        <p:nvSpPr>
          <p:cNvPr id="10" name="Footer Placeholder 6"/>
          <p:cNvSpPr>
            <a:spLocks noGrp="1"/>
          </p:cNvSpPr>
          <p:nvPr>
            <p:ph type="ftr" sz="quarter" idx="19"/>
          </p:nvPr>
        </p:nvSpPr>
        <p:spPr>
          <a:xfrm>
            <a:off x="3765550" y="7067550"/>
            <a:ext cx="4114800" cy="234950"/>
          </a:xfrm>
        </p:spPr>
        <p:txBody>
          <a:bodyPr/>
          <a:lstStyle>
            <a:lvl1pPr>
              <a:defRPr sz="100"/>
            </a:lvl1pPr>
          </a:lstStyle>
          <a:p>
            <a:pPr>
              <a:defRPr/>
            </a:pPr>
            <a:r>
              <a:rPr lang="da-DK"/>
              <a:t>Midt- og vestjyllands</a:t>
            </a:r>
          </a:p>
        </p:txBody>
      </p:sp>
    </p:spTree>
  </p:cSld>
  <p:clrMapOvr>
    <a:masterClrMapping/>
  </p:clrMapOvr>
  <p:hf hdr="0" ftr="0"/>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Billeder/Indhold A">
    <p:spTree>
      <p:nvGrpSpPr>
        <p:cNvPr id="1" name=""/>
        <p:cNvGrpSpPr/>
        <p:nvPr/>
      </p:nvGrpSpPr>
      <p:grpSpPr>
        <a:xfrm>
          <a:off x="0" y="0"/>
          <a:ext cx="0" cy="0"/>
          <a:chOff x="0" y="0"/>
          <a:chExt cx="0" cy="0"/>
        </a:xfrm>
      </p:grpSpPr>
      <p:graphicFrame>
        <p:nvGraphicFramePr>
          <p:cNvPr id="10" name="Object 9" hidden="1"/>
          <p:cNvGraphicFramePr>
            <a:graphicFrameLocks noChangeAspect="1"/>
          </p:cNvGraphicFramePr>
          <p:nvPr>
            <p:custDataLst>
              <p:tags r:id="rId2"/>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46127" name="think-cell Slide" r:id="rId4" imgW="270" imgH="270" progId="">
                  <p:embed/>
                </p:oleObj>
              </mc:Choice>
              <mc:Fallback>
                <p:oleObj name="think-cell Slide" r:id="rId4" imgW="270" imgH="270" progId="">
                  <p:embed/>
                  <p:pic>
                    <p:nvPicPr>
                      <p:cNvPr id="0" name="Object 9"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 name="Slide Number Placeholder 6"/>
          <p:cNvSpPr txBox="1">
            <a:spLocks/>
          </p:cNvSpPr>
          <p:nvPr/>
        </p:nvSpPr>
        <p:spPr>
          <a:xfrm>
            <a:off x="508000" y="6419850"/>
            <a:ext cx="1357313" cy="234950"/>
          </a:xfrm>
          <a:prstGeom prst="rect">
            <a:avLst/>
          </a:prstGeom>
        </p:spPr>
        <p:txBody>
          <a:bodyPr lIns="0" tIns="0" rIns="0" bIns="0" anchor="b"/>
          <a:lstStyle>
            <a:defPPr>
              <a:defRPr lang="da-DK"/>
            </a:defPPr>
            <a:lvl1pPr marL="0" algn="l" defTabSz="914400" rtl="0" eaLnBrk="1" latinLnBrk="0" hangingPunct="1">
              <a:defRPr sz="9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r>
              <a:rPr lang="en-GB" dirty="0" smtClean="0"/>
              <a:t>Side          / </a:t>
            </a:r>
            <a:endParaRPr lang="en-GB" dirty="0"/>
          </a:p>
        </p:txBody>
      </p:sp>
      <p:pic>
        <p:nvPicPr>
          <p:cNvPr id="13" name="Picture 7"/>
          <p:cNvPicPr>
            <a:picLocks noChangeAspect="1"/>
          </p:cNvPicPr>
          <p:nvPr/>
        </p:nvPicPr>
        <p:blipFill>
          <a:blip r:embed="rId6"/>
          <a:srcRect/>
          <a:stretch>
            <a:fillRect/>
          </a:stretch>
        </p:blipFill>
        <p:spPr bwMode="auto">
          <a:xfrm>
            <a:off x="10617200" y="6396038"/>
            <a:ext cx="1068388" cy="234950"/>
          </a:xfrm>
          <a:prstGeom prst="rect">
            <a:avLst/>
          </a:prstGeom>
          <a:noFill/>
          <a:ln w="9525">
            <a:noFill/>
            <a:miter lim="800000"/>
            <a:headEnd/>
            <a:tailEnd/>
          </a:ln>
        </p:spPr>
      </p:pic>
      <p:sp>
        <p:nvSpPr>
          <p:cNvPr id="24" name="Content Placeholder 3"/>
          <p:cNvSpPr>
            <a:spLocks noGrp="1"/>
          </p:cNvSpPr>
          <p:nvPr>
            <p:ph sz="quarter" idx="24"/>
          </p:nvPr>
        </p:nvSpPr>
        <p:spPr>
          <a:xfrm>
            <a:off x="2232000" y="4931932"/>
            <a:ext cx="9453588" cy="1188075"/>
          </a:xfrm>
        </p:spPr>
        <p:txBody>
          <a:bodyPr/>
          <a:lstStyle>
            <a:lvl1pPr>
              <a:defRPr sz="1600" baseline="0">
                <a:solidFill>
                  <a:schemeClr val="accent1"/>
                </a:solidFill>
              </a:defRPr>
            </a:lvl1pPr>
            <a:lvl2pPr>
              <a:defRPr>
                <a:solidFill>
                  <a:schemeClr val="accent1"/>
                </a:solidFill>
              </a:defRPr>
            </a:lvl2pPr>
            <a:lvl3pPr>
              <a:defRPr baseline="0"/>
            </a:lvl3pPr>
            <a:lvl4pPr>
              <a:defRPr/>
            </a:lvl4pPr>
            <a:lvl5pPr>
              <a:defRPr/>
            </a:lvl5pPr>
          </a:lstStyle>
          <a:p>
            <a:pPr lvl="0"/>
            <a:r>
              <a:rPr lang="da-DK" smtClean="0"/>
              <a:t>Klik for at redigere typografi i masteren</a:t>
            </a:r>
          </a:p>
          <a:p>
            <a:pPr lvl="1"/>
            <a:r>
              <a:rPr lang="da-DK" smtClean="0"/>
              <a:t>Andet niveau</a:t>
            </a:r>
          </a:p>
        </p:txBody>
      </p:sp>
      <p:sp>
        <p:nvSpPr>
          <p:cNvPr id="23" name="Content Placeholder 2"/>
          <p:cNvSpPr>
            <a:spLocks noGrp="1"/>
          </p:cNvSpPr>
          <p:nvPr>
            <p:ph sz="quarter" idx="23"/>
          </p:nvPr>
        </p:nvSpPr>
        <p:spPr>
          <a:xfrm>
            <a:off x="2232000" y="3523579"/>
            <a:ext cx="9453588" cy="1188075"/>
          </a:xfrm>
        </p:spPr>
        <p:txBody>
          <a:bodyPr/>
          <a:lstStyle>
            <a:lvl1pPr>
              <a:defRPr sz="1600" baseline="0">
                <a:solidFill>
                  <a:schemeClr val="accent1"/>
                </a:solidFill>
              </a:defRPr>
            </a:lvl1pPr>
            <a:lvl2pPr>
              <a:defRPr>
                <a:solidFill>
                  <a:schemeClr val="accent1"/>
                </a:solidFill>
              </a:defRPr>
            </a:lvl2pPr>
            <a:lvl3pPr>
              <a:defRPr baseline="0"/>
            </a:lvl3pPr>
            <a:lvl4pPr>
              <a:defRPr/>
            </a:lvl4pPr>
            <a:lvl5pPr>
              <a:defRPr/>
            </a:lvl5pPr>
          </a:lstStyle>
          <a:p>
            <a:pPr lvl="0"/>
            <a:r>
              <a:rPr lang="da-DK" smtClean="0"/>
              <a:t>Klik for at redigere typografi i masteren</a:t>
            </a:r>
          </a:p>
          <a:p>
            <a:pPr lvl="1"/>
            <a:r>
              <a:rPr lang="da-DK" smtClean="0"/>
              <a:t>Andet niveau</a:t>
            </a:r>
          </a:p>
        </p:txBody>
      </p:sp>
      <p:sp>
        <p:nvSpPr>
          <p:cNvPr id="22" name="Content Placeholder 1"/>
          <p:cNvSpPr>
            <a:spLocks noGrp="1"/>
          </p:cNvSpPr>
          <p:nvPr>
            <p:ph sz="quarter" idx="22"/>
          </p:nvPr>
        </p:nvSpPr>
        <p:spPr>
          <a:xfrm>
            <a:off x="2232000" y="2124007"/>
            <a:ext cx="9453588" cy="1188075"/>
          </a:xfrm>
        </p:spPr>
        <p:txBody>
          <a:bodyPr/>
          <a:lstStyle>
            <a:lvl1pPr>
              <a:defRPr sz="1600" baseline="0">
                <a:solidFill>
                  <a:schemeClr val="accent1"/>
                </a:solidFill>
              </a:defRPr>
            </a:lvl1pPr>
            <a:lvl2pPr>
              <a:defRPr>
                <a:solidFill>
                  <a:schemeClr val="accent1"/>
                </a:solidFill>
              </a:defRPr>
            </a:lvl2pPr>
            <a:lvl3pPr>
              <a:defRPr baseline="0"/>
            </a:lvl3pPr>
            <a:lvl4pPr>
              <a:defRPr/>
            </a:lvl4pPr>
            <a:lvl5pPr>
              <a:defRPr/>
            </a:lvl5pPr>
          </a:lstStyle>
          <a:p>
            <a:pPr lvl="0"/>
            <a:r>
              <a:rPr lang="da-DK" smtClean="0"/>
              <a:t>Klik for at redigere typografi i masteren</a:t>
            </a:r>
          </a:p>
          <a:p>
            <a:pPr lvl="1"/>
            <a:r>
              <a:rPr lang="da-DK" smtClean="0"/>
              <a:t>Andet niveau</a:t>
            </a:r>
          </a:p>
        </p:txBody>
      </p:sp>
      <p:sp>
        <p:nvSpPr>
          <p:cNvPr id="16" name="Picture Placeholder 8"/>
          <p:cNvSpPr>
            <a:spLocks noGrp="1"/>
          </p:cNvSpPr>
          <p:nvPr>
            <p:ph type="pic" sz="quarter" idx="19"/>
          </p:nvPr>
        </p:nvSpPr>
        <p:spPr>
          <a:xfrm>
            <a:off x="503238" y="4932000"/>
            <a:ext cx="1548000" cy="1188000"/>
          </a:xfrm>
          <a:solidFill>
            <a:schemeClr val="bg1">
              <a:lumMod val="95000"/>
            </a:schemeClr>
          </a:solidFill>
        </p:spPr>
        <p:txBody>
          <a:bodyPr tIns="180000" rtlCol="0">
            <a:noAutofit/>
          </a:bodyPr>
          <a:lstStyle>
            <a:lvl1pPr marL="0" indent="0">
              <a:buNone/>
              <a:defRPr lang="en-GB" sz="1050" dirty="0">
                <a:solidFill>
                  <a:schemeClr val="accent1"/>
                </a:solidFill>
              </a:defRPr>
            </a:lvl1pPr>
          </a:lstStyle>
          <a:p>
            <a:pPr lvl="0"/>
            <a:r>
              <a:rPr lang="da-DK" noProof="0" dirty="0" smtClean="0">
                <a:sym typeface="Wingdings 2" panose="05020102010507070707" pitchFamily="18" charset="2"/>
              </a:rPr>
              <a:t>Klik på ikonet for at tilføje et billede</a:t>
            </a:r>
          </a:p>
        </p:txBody>
      </p:sp>
      <p:sp>
        <p:nvSpPr>
          <p:cNvPr id="14" name="Picture Placeholder 7"/>
          <p:cNvSpPr>
            <a:spLocks noGrp="1"/>
          </p:cNvSpPr>
          <p:nvPr>
            <p:ph type="pic" sz="quarter" idx="17"/>
          </p:nvPr>
        </p:nvSpPr>
        <p:spPr>
          <a:xfrm>
            <a:off x="504000" y="3528000"/>
            <a:ext cx="1548000" cy="1188000"/>
          </a:xfrm>
          <a:solidFill>
            <a:schemeClr val="bg1">
              <a:lumMod val="95000"/>
            </a:schemeClr>
          </a:solidFill>
        </p:spPr>
        <p:txBody>
          <a:bodyPr tIns="180000" rtlCol="0">
            <a:noAutofit/>
          </a:bodyPr>
          <a:lstStyle>
            <a:lvl1pPr marL="0" marR="0" indent="0" algn="ctr" defTabSz="685800" rtl="0" eaLnBrk="1" fontAlgn="auto" latinLnBrk="0" hangingPunct="1">
              <a:lnSpc>
                <a:spcPts val="2000"/>
              </a:lnSpc>
              <a:spcBef>
                <a:spcPts val="0"/>
              </a:spcBef>
              <a:spcAft>
                <a:spcPts val="0"/>
              </a:spcAft>
              <a:buClrTx/>
              <a:buSzTx/>
              <a:buFont typeface="Arial" panose="020B0604020202020204" pitchFamily="34" charset="0"/>
              <a:buNone/>
              <a:tabLst/>
              <a:defRPr lang="en-GB" sz="1050">
                <a:solidFill>
                  <a:schemeClr val="accent1"/>
                </a:solidFill>
              </a:defRPr>
            </a:lvl1pPr>
          </a:lstStyle>
          <a:p>
            <a:pPr lvl="0"/>
            <a:r>
              <a:rPr lang="da-DK" noProof="0" dirty="0" smtClean="0">
                <a:sym typeface="Wingdings 2" panose="05020102010507070707" pitchFamily="18" charset="2"/>
              </a:rPr>
              <a:t>Klik på ikonet for at tilføje et billede</a:t>
            </a:r>
            <a:endParaRPr lang="da-DK" noProof="0" dirty="0">
              <a:sym typeface="Wingdings 2" panose="05020102010507070707" pitchFamily="18" charset="2"/>
            </a:endParaRPr>
          </a:p>
        </p:txBody>
      </p:sp>
      <p:sp>
        <p:nvSpPr>
          <p:cNvPr id="12" name="Picture Placeholder 6"/>
          <p:cNvSpPr>
            <a:spLocks noGrp="1"/>
          </p:cNvSpPr>
          <p:nvPr>
            <p:ph type="pic" sz="quarter" idx="15"/>
          </p:nvPr>
        </p:nvSpPr>
        <p:spPr>
          <a:xfrm>
            <a:off x="504000" y="2124075"/>
            <a:ext cx="1548000" cy="1188000"/>
          </a:xfrm>
          <a:solidFill>
            <a:schemeClr val="bg1">
              <a:lumMod val="95000"/>
            </a:schemeClr>
          </a:solidFill>
        </p:spPr>
        <p:txBody>
          <a:bodyPr tIns="180000" rtlCol="0">
            <a:noAutofit/>
          </a:bodyPr>
          <a:lstStyle>
            <a:lvl1pPr marL="0" indent="0" algn="ctr">
              <a:buNone/>
              <a:defRPr sz="1050" baseline="0">
                <a:solidFill>
                  <a:schemeClr val="accent1"/>
                </a:solidFill>
              </a:defRPr>
            </a:lvl1pPr>
          </a:lstStyle>
          <a:p>
            <a:pPr lvl="0"/>
            <a:r>
              <a:rPr lang="da-DK" noProof="0" dirty="0" smtClean="0">
                <a:sym typeface="Wingdings 2" panose="05020102010507070707" pitchFamily="18" charset="2"/>
              </a:rPr>
              <a:t>Klik på ikonet for at tilføje et billede</a:t>
            </a:r>
            <a:endParaRPr lang="da-DK" noProof="0" dirty="0">
              <a:sym typeface="Wingdings 2" panose="05020102010507070707" pitchFamily="18" charset="2"/>
            </a:endParaRPr>
          </a:p>
        </p:txBody>
      </p:sp>
      <p:sp>
        <p:nvSpPr>
          <p:cNvPr id="9" name="Text Placeholder 2"/>
          <p:cNvSpPr>
            <a:spLocks noGrp="1"/>
          </p:cNvSpPr>
          <p:nvPr>
            <p:ph type="body" sz="quarter" idx="14"/>
          </p:nvPr>
        </p:nvSpPr>
        <p:spPr>
          <a:xfrm>
            <a:off x="504000" y="1584000"/>
            <a:ext cx="11181588" cy="540000"/>
          </a:xfrm>
        </p:spPr>
        <p:txBody>
          <a:bodyPr/>
          <a:lstStyle>
            <a:lvl1pPr marL="0" indent="0">
              <a:buNone/>
              <a:defRPr b="1">
                <a:solidFill>
                  <a:schemeClr val="accent1"/>
                </a:solidFill>
              </a:defRPr>
            </a:lvl1pPr>
          </a:lstStyle>
          <a:p>
            <a:pPr lvl="0"/>
            <a:r>
              <a:rPr lang="da-DK" smtClean="0"/>
              <a:t>Klik for at redigere typografi i masteren</a:t>
            </a:r>
          </a:p>
        </p:txBody>
      </p:sp>
      <p:sp>
        <p:nvSpPr>
          <p:cNvPr id="2" name="Title 1"/>
          <p:cNvSpPr>
            <a:spLocks noGrp="1"/>
          </p:cNvSpPr>
          <p:nvPr>
            <p:ph type="title"/>
          </p:nvPr>
        </p:nvSpPr>
        <p:spPr/>
        <p:txBody>
          <a:bodyPr>
            <a:noAutofit/>
          </a:bodyPr>
          <a:lstStyle>
            <a:lvl1pPr>
              <a:defRPr>
                <a:solidFill>
                  <a:schemeClr val="accent1"/>
                </a:solidFill>
              </a:defRPr>
            </a:lvl1pPr>
          </a:lstStyle>
          <a:p>
            <a:pPr lvl="0"/>
            <a:r>
              <a:rPr lang="da-DK" smtClean="0"/>
              <a:t>Klik for at redigere titeltypografi i masteren</a:t>
            </a:r>
            <a:endParaRPr lang="da-DK" dirty="0" smtClean="0"/>
          </a:p>
        </p:txBody>
      </p:sp>
      <p:sp>
        <p:nvSpPr>
          <p:cNvPr id="15" name="Date Placeholder 4"/>
          <p:cNvSpPr>
            <a:spLocks noGrp="1"/>
          </p:cNvSpPr>
          <p:nvPr>
            <p:ph type="dt" sz="half" idx="25"/>
          </p:nvPr>
        </p:nvSpPr>
        <p:spPr/>
        <p:txBody>
          <a:bodyPr/>
          <a:lstStyle>
            <a:lvl1pPr>
              <a:defRPr/>
            </a:lvl1pPr>
          </a:lstStyle>
          <a:p>
            <a:pPr>
              <a:defRPr/>
            </a:pPr>
            <a:fld id="{43F3974A-989C-4648-9664-D5AFCEB7261B}" type="datetime2">
              <a:rPr lang="da-DK"/>
              <a:pPr>
                <a:defRPr/>
              </a:pPr>
              <a:t>7. juli 2020</a:t>
            </a:fld>
            <a:endParaRPr lang="da-DK" dirty="0"/>
          </a:p>
        </p:txBody>
      </p:sp>
      <p:sp>
        <p:nvSpPr>
          <p:cNvPr id="17" name="Slide Number Placeholder 5"/>
          <p:cNvSpPr>
            <a:spLocks noGrp="1"/>
          </p:cNvSpPr>
          <p:nvPr>
            <p:ph type="sldNum" sz="quarter" idx="26"/>
          </p:nvPr>
        </p:nvSpPr>
        <p:spPr/>
        <p:txBody>
          <a:bodyPr/>
          <a:lstStyle>
            <a:lvl1pPr>
              <a:defRPr/>
            </a:lvl1pPr>
          </a:lstStyle>
          <a:p>
            <a:pPr>
              <a:defRPr/>
            </a:pPr>
            <a:fld id="{6C20E471-4FA7-4618-AC61-EC4CC243C31F}" type="slidenum">
              <a:rPr lang="da-DK" altLang="da-DK"/>
              <a:pPr>
                <a:defRPr/>
              </a:pPr>
              <a:t>‹nr.›</a:t>
            </a:fld>
            <a:endParaRPr lang="da-DK" altLang="da-DK" dirty="0"/>
          </a:p>
        </p:txBody>
      </p:sp>
      <p:sp>
        <p:nvSpPr>
          <p:cNvPr id="18" name="Footer Placeholder 9"/>
          <p:cNvSpPr>
            <a:spLocks noGrp="1"/>
          </p:cNvSpPr>
          <p:nvPr>
            <p:ph type="ftr" sz="quarter" idx="27"/>
          </p:nvPr>
        </p:nvSpPr>
        <p:spPr>
          <a:xfrm>
            <a:off x="3765550" y="7067550"/>
            <a:ext cx="4114800" cy="234950"/>
          </a:xfrm>
        </p:spPr>
        <p:txBody>
          <a:bodyPr/>
          <a:lstStyle>
            <a:lvl1pPr>
              <a:defRPr sz="100"/>
            </a:lvl1pPr>
          </a:lstStyle>
          <a:p>
            <a:pPr>
              <a:defRPr/>
            </a:pPr>
            <a:r>
              <a:rPr lang="da-DK"/>
              <a:t>Midt- og vestjyllands</a:t>
            </a:r>
          </a:p>
        </p:txBody>
      </p:sp>
    </p:spTree>
  </p:cSld>
  <p:clrMapOvr>
    <a:masterClrMapping/>
  </p:clrMapOvr>
  <p:hf hdr="0" ftr="0"/>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Billeder/Indhold B">
    <p:spTree>
      <p:nvGrpSpPr>
        <p:cNvPr id="1" name=""/>
        <p:cNvGrpSpPr/>
        <p:nvPr/>
      </p:nvGrpSpPr>
      <p:grpSpPr>
        <a:xfrm>
          <a:off x="0" y="0"/>
          <a:ext cx="0" cy="0"/>
          <a:chOff x="0" y="0"/>
          <a:chExt cx="0" cy="0"/>
        </a:xfrm>
      </p:grpSpPr>
      <p:graphicFrame>
        <p:nvGraphicFramePr>
          <p:cNvPr id="10" name="Object 9" hidden="1"/>
          <p:cNvGraphicFramePr>
            <a:graphicFrameLocks noChangeAspect="1"/>
          </p:cNvGraphicFramePr>
          <p:nvPr>
            <p:custDataLst>
              <p:tags r:id="rId2"/>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47151" name="think-cell Slide" r:id="rId4" imgW="270" imgH="270" progId="">
                  <p:embed/>
                </p:oleObj>
              </mc:Choice>
              <mc:Fallback>
                <p:oleObj name="think-cell Slide" r:id="rId4" imgW="270" imgH="270" progId="">
                  <p:embed/>
                  <p:pic>
                    <p:nvPicPr>
                      <p:cNvPr id="0" name="Object 9"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 name="Slide Number Placeholder 6"/>
          <p:cNvSpPr txBox="1">
            <a:spLocks/>
          </p:cNvSpPr>
          <p:nvPr/>
        </p:nvSpPr>
        <p:spPr>
          <a:xfrm>
            <a:off x="508000" y="6419850"/>
            <a:ext cx="1357313" cy="234950"/>
          </a:xfrm>
          <a:prstGeom prst="rect">
            <a:avLst/>
          </a:prstGeom>
        </p:spPr>
        <p:txBody>
          <a:bodyPr lIns="0" tIns="0" rIns="0" bIns="0" anchor="b"/>
          <a:lstStyle>
            <a:defPPr>
              <a:defRPr lang="da-DK"/>
            </a:defPPr>
            <a:lvl1pPr marL="0" algn="l" defTabSz="914400" rtl="0" eaLnBrk="1" latinLnBrk="0" hangingPunct="1">
              <a:defRPr sz="9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r>
              <a:rPr lang="en-GB" dirty="0" smtClean="0"/>
              <a:t>Side          / </a:t>
            </a:r>
            <a:endParaRPr lang="en-GB" dirty="0"/>
          </a:p>
        </p:txBody>
      </p:sp>
      <p:pic>
        <p:nvPicPr>
          <p:cNvPr id="16" name="Picture 7"/>
          <p:cNvPicPr>
            <a:picLocks noChangeAspect="1"/>
          </p:cNvPicPr>
          <p:nvPr/>
        </p:nvPicPr>
        <p:blipFill>
          <a:blip r:embed="rId6"/>
          <a:srcRect/>
          <a:stretch>
            <a:fillRect/>
          </a:stretch>
        </p:blipFill>
        <p:spPr bwMode="auto">
          <a:xfrm>
            <a:off x="10617200" y="6396038"/>
            <a:ext cx="1068388" cy="234950"/>
          </a:xfrm>
          <a:prstGeom prst="rect">
            <a:avLst/>
          </a:prstGeom>
          <a:noFill/>
          <a:ln w="9525">
            <a:noFill/>
            <a:miter lim="800000"/>
            <a:headEnd/>
            <a:tailEnd/>
          </a:ln>
        </p:spPr>
      </p:pic>
      <p:sp>
        <p:nvSpPr>
          <p:cNvPr id="15" name="Content Placeholder 5"/>
          <p:cNvSpPr>
            <a:spLocks noGrp="1"/>
          </p:cNvSpPr>
          <p:nvPr>
            <p:ph sz="quarter" idx="24"/>
          </p:nvPr>
        </p:nvSpPr>
        <p:spPr>
          <a:xfrm>
            <a:off x="8078388" y="4039807"/>
            <a:ext cx="3607200" cy="2087924"/>
          </a:xfrm>
        </p:spPr>
        <p:txBody>
          <a:bodyPr/>
          <a:lstStyle>
            <a:lvl1pPr>
              <a:defRPr sz="1600" baseline="0">
                <a:solidFill>
                  <a:schemeClr val="accent1"/>
                </a:solidFill>
              </a:defRPr>
            </a:lvl1pPr>
            <a:lvl2pPr>
              <a:defRPr>
                <a:solidFill>
                  <a:schemeClr val="accent1"/>
                </a:solidFill>
              </a:defRPr>
            </a:lvl2pPr>
            <a:lvl3pPr>
              <a:defRPr baseline="0"/>
            </a:lvl3pPr>
            <a:lvl4pPr>
              <a:defRPr/>
            </a:lvl4pPr>
            <a:lvl5pPr>
              <a:defRPr/>
            </a:lvl5pPr>
          </a:lstStyle>
          <a:p>
            <a:pPr lvl="0"/>
            <a:r>
              <a:rPr lang="da-DK" smtClean="0"/>
              <a:t>Klik for at redigere typografi i masteren</a:t>
            </a:r>
          </a:p>
          <a:p>
            <a:pPr lvl="1"/>
            <a:r>
              <a:rPr lang="da-DK" smtClean="0"/>
              <a:t>Andet niveau</a:t>
            </a:r>
          </a:p>
        </p:txBody>
      </p:sp>
      <p:sp>
        <p:nvSpPr>
          <p:cNvPr id="14" name="Content Placeholder 4"/>
          <p:cNvSpPr>
            <a:spLocks noGrp="1"/>
          </p:cNvSpPr>
          <p:nvPr>
            <p:ph sz="quarter" idx="23"/>
          </p:nvPr>
        </p:nvSpPr>
        <p:spPr>
          <a:xfrm>
            <a:off x="4291194" y="4032075"/>
            <a:ext cx="3607200" cy="2087924"/>
          </a:xfrm>
        </p:spPr>
        <p:txBody>
          <a:bodyPr/>
          <a:lstStyle>
            <a:lvl1pPr>
              <a:defRPr sz="1600" baseline="0">
                <a:solidFill>
                  <a:schemeClr val="accent1"/>
                </a:solidFill>
              </a:defRPr>
            </a:lvl1pPr>
            <a:lvl2pPr>
              <a:defRPr>
                <a:solidFill>
                  <a:schemeClr val="accent1"/>
                </a:solidFill>
              </a:defRPr>
            </a:lvl2pPr>
            <a:lvl3pPr>
              <a:defRPr baseline="0"/>
            </a:lvl3pPr>
            <a:lvl4pPr>
              <a:defRPr/>
            </a:lvl4pPr>
            <a:lvl5pPr>
              <a:defRPr/>
            </a:lvl5pPr>
          </a:lstStyle>
          <a:p>
            <a:pPr lvl="0"/>
            <a:r>
              <a:rPr lang="da-DK" smtClean="0"/>
              <a:t>Klik for at redigere typografi i masteren</a:t>
            </a:r>
          </a:p>
          <a:p>
            <a:pPr lvl="1"/>
            <a:r>
              <a:rPr lang="da-DK" smtClean="0"/>
              <a:t>Andet niveau</a:t>
            </a:r>
          </a:p>
        </p:txBody>
      </p:sp>
      <p:sp>
        <p:nvSpPr>
          <p:cNvPr id="13" name="Content Placeholder 3"/>
          <p:cNvSpPr>
            <a:spLocks noGrp="1"/>
          </p:cNvSpPr>
          <p:nvPr>
            <p:ph sz="quarter" idx="22"/>
          </p:nvPr>
        </p:nvSpPr>
        <p:spPr>
          <a:xfrm>
            <a:off x="504000" y="4032075"/>
            <a:ext cx="3607200" cy="2087924"/>
          </a:xfrm>
        </p:spPr>
        <p:txBody>
          <a:bodyPr/>
          <a:lstStyle>
            <a:lvl1pPr>
              <a:defRPr sz="1600" baseline="0">
                <a:solidFill>
                  <a:schemeClr val="accent1"/>
                </a:solidFill>
              </a:defRPr>
            </a:lvl1pPr>
            <a:lvl2pPr>
              <a:defRPr>
                <a:solidFill>
                  <a:schemeClr val="accent1"/>
                </a:solidFill>
              </a:defRPr>
            </a:lvl2pPr>
            <a:lvl3pPr>
              <a:defRPr baseline="0"/>
            </a:lvl3pPr>
            <a:lvl4pPr>
              <a:defRPr/>
            </a:lvl4pPr>
            <a:lvl5pPr>
              <a:defRPr/>
            </a:lvl5pPr>
          </a:lstStyle>
          <a:p>
            <a:pPr lvl="0"/>
            <a:r>
              <a:rPr lang="da-DK" smtClean="0"/>
              <a:t>Klik for at redigere typografi i masteren</a:t>
            </a:r>
          </a:p>
          <a:p>
            <a:pPr lvl="1"/>
            <a:r>
              <a:rPr lang="da-DK" smtClean="0"/>
              <a:t>Andet niveau</a:t>
            </a:r>
          </a:p>
        </p:txBody>
      </p:sp>
      <p:sp>
        <p:nvSpPr>
          <p:cNvPr id="23" name="Picture Placeholder 10"/>
          <p:cNvSpPr>
            <a:spLocks noGrp="1"/>
          </p:cNvSpPr>
          <p:nvPr>
            <p:ph type="pic" sz="quarter" idx="20"/>
          </p:nvPr>
        </p:nvSpPr>
        <p:spPr>
          <a:xfrm>
            <a:off x="8078388" y="2124075"/>
            <a:ext cx="3607200" cy="1692000"/>
          </a:xfrm>
          <a:solidFill>
            <a:schemeClr val="bg1">
              <a:lumMod val="95000"/>
            </a:schemeClr>
          </a:solidFill>
        </p:spPr>
        <p:txBody>
          <a:bodyPr tIns="180000" rtlCol="0">
            <a:noAutofit/>
          </a:bodyPr>
          <a:lstStyle>
            <a:lvl1pPr marL="0" indent="0" algn="ctr">
              <a:buNone/>
              <a:defRPr sz="1050" baseline="0">
                <a:solidFill>
                  <a:schemeClr val="accent1"/>
                </a:solidFill>
              </a:defRPr>
            </a:lvl1pPr>
          </a:lstStyle>
          <a:p>
            <a:pPr lvl="0"/>
            <a:r>
              <a:rPr lang="da-DK" noProof="0" dirty="0" smtClean="0">
                <a:sym typeface="Wingdings 2" panose="05020102010507070707" pitchFamily="18" charset="2"/>
              </a:rPr>
              <a:t>Klik på ikonet for at tilføje et billede</a:t>
            </a:r>
            <a:endParaRPr lang="da-DK" noProof="0" dirty="0">
              <a:sym typeface="Wingdings 2" panose="05020102010507070707" pitchFamily="18" charset="2"/>
            </a:endParaRPr>
          </a:p>
        </p:txBody>
      </p:sp>
      <p:sp>
        <p:nvSpPr>
          <p:cNvPr id="21" name="Picture Placeholder 9"/>
          <p:cNvSpPr>
            <a:spLocks noGrp="1"/>
          </p:cNvSpPr>
          <p:nvPr>
            <p:ph type="pic" sz="quarter" idx="18"/>
          </p:nvPr>
        </p:nvSpPr>
        <p:spPr>
          <a:xfrm>
            <a:off x="4291194" y="2124075"/>
            <a:ext cx="3607200" cy="1692000"/>
          </a:xfrm>
          <a:solidFill>
            <a:schemeClr val="bg1">
              <a:lumMod val="95000"/>
            </a:schemeClr>
          </a:solidFill>
        </p:spPr>
        <p:txBody>
          <a:bodyPr tIns="180000" rtlCol="0">
            <a:noAutofit/>
          </a:bodyPr>
          <a:lstStyle>
            <a:lvl1pPr marL="0" indent="0" algn="ctr">
              <a:buNone/>
              <a:defRPr sz="1050" baseline="0">
                <a:solidFill>
                  <a:schemeClr val="accent1"/>
                </a:solidFill>
              </a:defRPr>
            </a:lvl1pPr>
          </a:lstStyle>
          <a:p>
            <a:pPr lvl="0"/>
            <a:r>
              <a:rPr lang="da-DK" noProof="0" dirty="0" smtClean="0">
                <a:sym typeface="Wingdings 2" panose="05020102010507070707" pitchFamily="18" charset="2"/>
              </a:rPr>
              <a:t>Klik på ikonet for at tilføje et billede</a:t>
            </a:r>
            <a:endParaRPr lang="da-DK" noProof="0" dirty="0">
              <a:sym typeface="Wingdings 2" panose="05020102010507070707" pitchFamily="18" charset="2"/>
            </a:endParaRPr>
          </a:p>
        </p:txBody>
      </p:sp>
      <p:sp>
        <p:nvSpPr>
          <p:cNvPr id="12" name="Picture Placeholder 8"/>
          <p:cNvSpPr>
            <a:spLocks noGrp="1"/>
          </p:cNvSpPr>
          <p:nvPr>
            <p:ph type="pic" sz="quarter" idx="15"/>
          </p:nvPr>
        </p:nvSpPr>
        <p:spPr>
          <a:xfrm>
            <a:off x="504000" y="2124075"/>
            <a:ext cx="3607200" cy="1692000"/>
          </a:xfrm>
          <a:solidFill>
            <a:schemeClr val="bg1">
              <a:lumMod val="95000"/>
            </a:schemeClr>
          </a:solidFill>
        </p:spPr>
        <p:txBody>
          <a:bodyPr tIns="180000" rtlCol="0">
            <a:noAutofit/>
          </a:bodyPr>
          <a:lstStyle>
            <a:lvl1pPr marL="0" indent="0" algn="ctr">
              <a:buNone/>
              <a:defRPr sz="1050" baseline="0">
                <a:solidFill>
                  <a:schemeClr val="accent1"/>
                </a:solidFill>
              </a:defRPr>
            </a:lvl1pPr>
          </a:lstStyle>
          <a:p>
            <a:pPr lvl="0"/>
            <a:r>
              <a:rPr lang="da-DK" noProof="0" dirty="0" smtClean="0">
                <a:sym typeface="Wingdings 2" panose="05020102010507070707" pitchFamily="18" charset="2"/>
              </a:rPr>
              <a:t>Klik på ikonet for at tilføje et billede</a:t>
            </a:r>
            <a:endParaRPr lang="da-DK" noProof="0" dirty="0">
              <a:sym typeface="Wingdings 2" panose="05020102010507070707" pitchFamily="18" charset="2"/>
            </a:endParaRPr>
          </a:p>
        </p:txBody>
      </p:sp>
      <p:sp>
        <p:nvSpPr>
          <p:cNvPr id="9" name="Text Placeholder 2"/>
          <p:cNvSpPr>
            <a:spLocks noGrp="1"/>
          </p:cNvSpPr>
          <p:nvPr>
            <p:ph type="body" sz="quarter" idx="14"/>
          </p:nvPr>
        </p:nvSpPr>
        <p:spPr>
          <a:xfrm>
            <a:off x="504000" y="1584000"/>
            <a:ext cx="11181588" cy="540000"/>
          </a:xfrm>
        </p:spPr>
        <p:txBody>
          <a:bodyPr/>
          <a:lstStyle>
            <a:lvl1pPr marL="0" indent="0">
              <a:buNone/>
              <a:defRPr b="1" i="0">
                <a:solidFill>
                  <a:schemeClr val="accent1"/>
                </a:solidFill>
              </a:defRPr>
            </a:lvl1pPr>
          </a:lstStyle>
          <a:p>
            <a:pPr lvl="0"/>
            <a:r>
              <a:rPr lang="da-DK" smtClean="0"/>
              <a:t>Klik for at redigere typografi i masteren</a:t>
            </a:r>
          </a:p>
        </p:txBody>
      </p:sp>
      <p:sp>
        <p:nvSpPr>
          <p:cNvPr id="2" name="Title 1"/>
          <p:cNvSpPr>
            <a:spLocks noGrp="1"/>
          </p:cNvSpPr>
          <p:nvPr>
            <p:ph type="title"/>
          </p:nvPr>
        </p:nvSpPr>
        <p:spPr/>
        <p:txBody>
          <a:bodyPr>
            <a:noAutofit/>
          </a:bodyPr>
          <a:lstStyle>
            <a:lvl1pPr>
              <a:defRPr>
                <a:solidFill>
                  <a:schemeClr val="accent1"/>
                </a:solidFill>
              </a:defRPr>
            </a:lvl1pPr>
          </a:lstStyle>
          <a:p>
            <a:r>
              <a:rPr lang="da-DK" smtClean="0"/>
              <a:t>Klik for at redigere titeltypografi i masteren</a:t>
            </a:r>
            <a:endParaRPr lang="da-DK" dirty="0"/>
          </a:p>
        </p:txBody>
      </p:sp>
      <p:sp>
        <p:nvSpPr>
          <p:cNvPr id="17" name="Date Placeholder 6"/>
          <p:cNvSpPr>
            <a:spLocks noGrp="1"/>
          </p:cNvSpPr>
          <p:nvPr>
            <p:ph type="dt" sz="half" idx="25"/>
          </p:nvPr>
        </p:nvSpPr>
        <p:spPr/>
        <p:txBody>
          <a:bodyPr/>
          <a:lstStyle>
            <a:lvl1pPr>
              <a:defRPr/>
            </a:lvl1pPr>
          </a:lstStyle>
          <a:p>
            <a:pPr>
              <a:defRPr/>
            </a:pPr>
            <a:fld id="{05BB33F4-2B85-4FB9-9B8F-D532BA562874}" type="datetime2">
              <a:rPr lang="da-DK"/>
              <a:pPr>
                <a:defRPr/>
              </a:pPr>
              <a:t>7. juli 2020</a:t>
            </a:fld>
            <a:endParaRPr lang="da-DK" dirty="0"/>
          </a:p>
        </p:txBody>
      </p:sp>
      <p:sp>
        <p:nvSpPr>
          <p:cNvPr id="18" name="Slide Number Placeholder 7"/>
          <p:cNvSpPr>
            <a:spLocks noGrp="1"/>
          </p:cNvSpPr>
          <p:nvPr>
            <p:ph type="sldNum" sz="quarter" idx="26"/>
          </p:nvPr>
        </p:nvSpPr>
        <p:spPr/>
        <p:txBody>
          <a:bodyPr/>
          <a:lstStyle>
            <a:lvl1pPr>
              <a:defRPr/>
            </a:lvl1pPr>
          </a:lstStyle>
          <a:p>
            <a:pPr>
              <a:defRPr/>
            </a:pPr>
            <a:fld id="{CBE97461-6FE2-4964-9A67-263B9C4FF709}" type="slidenum">
              <a:rPr lang="da-DK" altLang="da-DK"/>
              <a:pPr>
                <a:defRPr/>
              </a:pPr>
              <a:t>‹nr.›</a:t>
            </a:fld>
            <a:endParaRPr lang="da-DK" altLang="da-DK" dirty="0"/>
          </a:p>
        </p:txBody>
      </p:sp>
      <p:sp>
        <p:nvSpPr>
          <p:cNvPr id="19" name="Footer Placeholder 11"/>
          <p:cNvSpPr>
            <a:spLocks noGrp="1"/>
          </p:cNvSpPr>
          <p:nvPr>
            <p:ph type="ftr" sz="quarter" idx="27"/>
          </p:nvPr>
        </p:nvSpPr>
        <p:spPr>
          <a:xfrm>
            <a:off x="3765550" y="7067550"/>
            <a:ext cx="4114800" cy="234950"/>
          </a:xfrm>
        </p:spPr>
        <p:txBody>
          <a:bodyPr/>
          <a:lstStyle>
            <a:lvl1pPr>
              <a:defRPr sz="100"/>
            </a:lvl1pPr>
          </a:lstStyle>
          <a:p>
            <a:pPr>
              <a:defRPr/>
            </a:pPr>
            <a:r>
              <a:rPr lang="da-DK"/>
              <a:t>Midt- og vestjyllands</a:t>
            </a:r>
          </a:p>
        </p:txBody>
      </p:sp>
    </p:spTree>
  </p:cSld>
  <p:clrMapOvr>
    <a:masterClrMapping/>
  </p:clrMapOvr>
  <p:hf hdr="0" ftr="0"/>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secHead" preserve="1">
  <p:cSld name="Breaker A">
    <p:spTree>
      <p:nvGrpSpPr>
        <p:cNvPr id="1" name=""/>
        <p:cNvGrpSpPr/>
        <p:nvPr/>
      </p:nvGrpSpPr>
      <p:grpSpPr>
        <a:xfrm>
          <a:off x="0" y="0"/>
          <a:ext cx="0" cy="0"/>
          <a:chOff x="0" y="0"/>
          <a:chExt cx="0" cy="0"/>
        </a:xfrm>
      </p:grpSpPr>
      <p:graphicFrame>
        <p:nvGraphicFramePr>
          <p:cNvPr id="4" name="Object 9" hidden="1"/>
          <p:cNvGraphicFramePr>
            <a:graphicFrameLocks noChangeAspect="1"/>
          </p:cNvGraphicFramePr>
          <p:nvPr>
            <p:custDataLst>
              <p:tags r:id="rId2"/>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48175" name="think-cell Slide" r:id="rId4" imgW="270" imgH="270" progId="">
                  <p:embed/>
                </p:oleObj>
              </mc:Choice>
              <mc:Fallback>
                <p:oleObj name="think-cell Slide" r:id="rId4" imgW="270" imgH="270" progId="">
                  <p:embed/>
                  <p:pic>
                    <p:nvPicPr>
                      <p:cNvPr id="0" name="Object 9"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Slide Number Placeholder 6"/>
          <p:cNvSpPr txBox="1">
            <a:spLocks/>
          </p:cNvSpPr>
          <p:nvPr/>
        </p:nvSpPr>
        <p:spPr>
          <a:xfrm>
            <a:off x="508000" y="6419850"/>
            <a:ext cx="1357313" cy="234950"/>
          </a:xfrm>
          <a:prstGeom prst="rect">
            <a:avLst/>
          </a:prstGeom>
        </p:spPr>
        <p:txBody>
          <a:bodyPr lIns="0" tIns="0" rIns="0" bIns="0" anchor="b"/>
          <a:lstStyle>
            <a:defPPr>
              <a:defRPr lang="da-DK"/>
            </a:defPPr>
            <a:lvl1pPr marL="0" algn="l" defTabSz="914400" rtl="0" eaLnBrk="1" latinLnBrk="0" hangingPunct="1">
              <a:defRPr sz="9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r>
              <a:rPr lang="en-GB" dirty="0" smtClean="0"/>
              <a:t>Side          / </a:t>
            </a:r>
            <a:endParaRPr lang="en-GB" dirty="0"/>
          </a:p>
        </p:txBody>
      </p:sp>
      <p:pic>
        <p:nvPicPr>
          <p:cNvPr id="6" name="Picture 7"/>
          <p:cNvPicPr>
            <a:picLocks noChangeAspect="1"/>
          </p:cNvPicPr>
          <p:nvPr/>
        </p:nvPicPr>
        <p:blipFill>
          <a:blip r:embed="rId6"/>
          <a:srcRect/>
          <a:stretch>
            <a:fillRect/>
          </a:stretch>
        </p:blipFill>
        <p:spPr bwMode="auto">
          <a:xfrm>
            <a:off x="10617200" y="6396038"/>
            <a:ext cx="1068388" cy="234950"/>
          </a:xfrm>
          <a:prstGeom prst="rect">
            <a:avLst/>
          </a:prstGeom>
          <a:noFill/>
          <a:ln w="9525">
            <a:noFill/>
            <a:miter lim="800000"/>
            <a:headEnd/>
            <a:tailEnd/>
          </a:ln>
        </p:spPr>
      </p:pic>
      <p:pic>
        <p:nvPicPr>
          <p:cNvPr id="7" name="Billede 9"/>
          <p:cNvPicPr>
            <a:picLocks noChangeAspect="1"/>
          </p:cNvPicPr>
          <p:nvPr/>
        </p:nvPicPr>
        <p:blipFill>
          <a:blip r:embed="rId7"/>
          <a:srcRect/>
          <a:stretch>
            <a:fillRect/>
          </a:stretch>
        </p:blipFill>
        <p:spPr bwMode="auto">
          <a:xfrm>
            <a:off x="0" y="-4763"/>
            <a:ext cx="12192000" cy="6859588"/>
          </a:xfrm>
          <a:prstGeom prst="rect">
            <a:avLst/>
          </a:prstGeom>
          <a:noFill/>
          <a:ln w="9525">
            <a:noFill/>
            <a:miter lim="800000"/>
            <a:headEnd/>
            <a:tailEnd/>
          </a:ln>
        </p:spPr>
      </p:pic>
      <p:pic>
        <p:nvPicPr>
          <p:cNvPr id="8" name="Picture 7"/>
          <p:cNvPicPr>
            <a:picLocks noChangeAspect="1"/>
          </p:cNvPicPr>
          <p:nvPr/>
        </p:nvPicPr>
        <p:blipFill>
          <a:blip r:embed="rId6">
            <a:lum bright="100000"/>
          </a:blip>
          <a:srcRect/>
          <a:stretch>
            <a:fillRect/>
          </a:stretch>
        </p:blipFill>
        <p:spPr bwMode="auto">
          <a:xfrm>
            <a:off x="10617200" y="6396038"/>
            <a:ext cx="1068388" cy="234950"/>
          </a:xfrm>
          <a:prstGeom prst="rect">
            <a:avLst/>
          </a:prstGeom>
          <a:noFill/>
          <a:ln w="9525">
            <a:noFill/>
            <a:miter lim="800000"/>
            <a:headEnd/>
            <a:tailEnd/>
          </a:ln>
        </p:spPr>
      </p:pic>
      <p:sp>
        <p:nvSpPr>
          <p:cNvPr id="3" name="Text Placeholder 3"/>
          <p:cNvSpPr>
            <a:spLocks noGrp="1"/>
          </p:cNvSpPr>
          <p:nvPr>
            <p:ph type="body" idx="1"/>
          </p:nvPr>
        </p:nvSpPr>
        <p:spPr>
          <a:xfrm>
            <a:off x="504000" y="3312968"/>
            <a:ext cx="9885600" cy="1500187"/>
          </a:xfrm>
        </p:spPr>
        <p:txBody>
          <a:bodyPr>
            <a:noAutofit/>
          </a:bodyPr>
          <a:lstStyle>
            <a:lvl1pPr marL="0" indent="0">
              <a:lnSpc>
                <a:spcPts val="2200"/>
              </a:lnSpc>
              <a:buNone/>
              <a:defRPr sz="1600" b="0">
                <a:solidFill>
                  <a:schemeClr val="bg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da-DK" smtClean="0"/>
              <a:t>Klik for at redigere typografi i masteren</a:t>
            </a:r>
          </a:p>
        </p:txBody>
      </p:sp>
      <p:sp>
        <p:nvSpPr>
          <p:cNvPr id="2" name="Title 2"/>
          <p:cNvSpPr>
            <a:spLocks noGrp="1"/>
          </p:cNvSpPr>
          <p:nvPr>
            <p:ph type="title"/>
          </p:nvPr>
        </p:nvSpPr>
        <p:spPr>
          <a:xfrm>
            <a:off x="504000" y="504000"/>
            <a:ext cx="9885600" cy="2505900"/>
          </a:xfrm>
        </p:spPr>
        <p:txBody>
          <a:bodyPr anchor="b">
            <a:noAutofit/>
          </a:bodyPr>
          <a:lstStyle>
            <a:lvl1pPr>
              <a:lnSpc>
                <a:spcPts val="5800"/>
              </a:lnSpc>
              <a:defRPr sz="5500" baseline="0">
                <a:solidFill>
                  <a:schemeClr val="bg1"/>
                </a:solidFill>
              </a:defRPr>
            </a:lvl1pPr>
          </a:lstStyle>
          <a:p>
            <a:r>
              <a:rPr lang="da-DK" smtClean="0"/>
              <a:t>Klik for at redigere titeltypografi i masteren</a:t>
            </a:r>
            <a:endParaRPr lang="da-DK" dirty="0"/>
          </a:p>
        </p:txBody>
      </p:sp>
      <p:sp>
        <p:nvSpPr>
          <p:cNvPr id="9" name="Date Placeholder 5"/>
          <p:cNvSpPr>
            <a:spLocks noGrp="1"/>
          </p:cNvSpPr>
          <p:nvPr>
            <p:ph type="dt" sz="half" idx="10"/>
          </p:nvPr>
        </p:nvSpPr>
        <p:spPr>
          <a:xfrm>
            <a:off x="1563688" y="6975475"/>
            <a:ext cx="1914525" cy="233363"/>
          </a:xfrm>
        </p:spPr>
        <p:txBody>
          <a:bodyPr/>
          <a:lstStyle>
            <a:lvl1pPr algn="l">
              <a:defRPr sz="100">
                <a:solidFill>
                  <a:schemeClr val="tx1"/>
                </a:solidFill>
              </a:defRPr>
            </a:lvl1pPr>
          </a:lstStyle>
          <a:p>
            <a:pPr>
              <a:defRPr/>
            </a:pPr>
            <a:fld id="{40761065-2F08-4836-9804-732714E90831}" type="datetime2">
              <a:rPr lang="da-DK"/>
              <a:pPr>
                <a:defRPr/>
              </a:pPr>
              <a:t>7. juli 2020</a:t>
            </a:fld>
            <a:endParaRPr lang="da-DK" dirty="0"/>
          </a:p>
        </p:txBody>
      </p:sp>
      <p:sp>
        <p:nvSpPr>
          <p:cNvPr id="10" name="Footer Placeholder 6"/>
          <p:cNvSpPr>
            <a:spLocks noGrp="1"/>
          </p:cNvSpPr>
          <p:nvPr>
            <p:ph type="ftr" sz="quarter" idx="11"/>
          </p:nvPr>
        </p:nvSpPr>
        <p:spPr>
          <a:xfrm>
            <a:off x="3765550" y="6975475"/>
            <a:ext cx="4114800" cy="233363"/>
          </a:xfrm>
        </p:spPr>
        <p:txBody>
          <a:bodyPr/>
          <a:lstStyle>
            <a:lvl1pPr algn="l">
              <a:defRPr sz="100">
                <a:solidFill>
                  <a:schemeClr val="tx1"/>
                </a:solidFill>
              </a:defRPr>
            </a:lvl1pPr>
          </a:lstStyle>
          <a:p>
            <a:pPr>
              <a:defRPr/>
            </a:pPr>
            <a:r>
              <a:rPr lang="da-DK"/>
              <a:t>Midt- og vestjyllands</a:t>
            </a:r>
          </a:p>
        </p:txBody>
      </p:sp>
      <p:sp>
        <p:nvSpPr>
          <p:cNvPr id="11" name="Slide Number Placeholder 7"/>
          <p:cNvSpPr>
            <a:spLocks noGrp="1"/>
          </p:cNvSpPr>
          <p:nvPr>
            <p:ph type="sldNum" sz="quarter" idx="12"/>
          </p:nvPr>
        </p:nvSpPr>
        <p:spPr>
          <a:xfrm>
            <a:off x="901700" y="6975475"/>
            <a:ext cx="376238" cy="233363"/>
          </a:xfrm>
        </p:spPr>
        <p:txBody>
          <a:bodyPr/>
          <a:lstStyle>
            <a:lvl1pPr>
              <a:defRPr sz="100"/>
            </a:lvl1pPr>
          </a:lstStyle>
          <a:p>
            <a:pPr>
              <a:defRPr/>
            </a:pPr>
            <a:fld id="{446A4F90-36BD-4A5F-B03D-00502BE08EBA}" type="slidenum">
              <a:rPr lang="da-DK" altLang="da-DK"/>
              <a:pPr>
                <a:defRPr/>
              </a:pPr>
              <a:t>‹nr.›</a:t>
            </a:fld>
            <a:endParaRPr lang="da-DK" altLang="da-DK" dirty="0"/>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secHead" preserve="1">
  <p:cSld name="Breaker B">
    <p:spTree>
      <p:nvGrpSpPr>
        <p:cNvPr id="1" name=""/>
        <p:cNvGrpSpPr/>
        <p:nvPr/>
      </p:nvGrpSpPr>
      <p:grpSpPr>
        <a:xfrm>
          <a:off x="0" y="0"/>
          <a:ext cx="0" cy="0"/>
          <a:chOff x="0" y="0"/>
          <a:chExt cx="0" cy="0"/>
        </a:xfrm>
      </p:grpSpPr>
      <p:graphicFrame>
        <p:nvGraphicFramePr>
          <p:cNvPr id="4" name="Object 9" hidden="1"/>
          <p:cNvGraphicFramePr>
            <a:graphicFrameLocks noChangeAspect="1"/>
          </p:cNvGraphicFramePr>
          <p:nvPr>
            <p:custDataLst>
              <p:tags r:id="rId2"/>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49199" name="think-cell Slide" r:id="rId4" imgW="270" imgH="270" progId="">
                  <p:embed/>
                </p:oleObj>
              </mc:Choice>
              <mc:Fallback>
                <p:oleObj name="think-cell Slide" r:id="rId4" imgW="270" imgH="270" progId="">
                  <p:embed/>
                  <p:pic>
                    <p:nvPicPr>
                      <p:cNvPr id="0" name="Object 9"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Slide Number Placeholder 6"/>
          <p:cNvSpPr txBox="1">
            <a:spLocks/>
          </p:cNvSpPr>
          <p:nvPr/>
        </p:nvSpPr>
        <p:spPr>
          <a:xfrm>
            <a:off x="508000" y="6419850"/>
            <a:ext cx="1357313" cy="234950"/>
          </a:xfrm>
          <a:prstGeom prst="rect">
            <a:avLst/>
          </a:prstGeom>
        </p:spPr>
        <p:txBody>
          <a:bodyPr lIns="0" tIns="0" rIns="0" bIns="0" anchor="b"/>
          <a:lstStyle>
            <a:defPPr>
              <a:defRPr lang="da-DK"/>
            </a:defPPr>
            <a:lvl1pPr marL="0" algn="l" defTabSz="914400" rtl="0" eaLnBrk="1" latinLnBrk="0" hangingPunct="1">
              <a:defRPr sz="9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r>
              <a:rPr lang="en-GB" dirty="0" smtClean="0"/>
              <a:t>Side          / </a:t>
            </a:r>
            <a:endParaRPr lang="en-GB" dirty="0"/>
          </a:p>
        </p:txBody>
      </p:sp>
      <p:pic>
        <p:nvPicPr>
          <p:cNvPr id="6" name="Picture 7"/>
          <p:cNvPicPr>
            <a:picLocks noChangeAspect="1"/>
          </p:cNvPicPr>
          <p:nvPr/>
        </p:nvPicPr>
        <p:blipFill>
          <a:blip r:embed="rId6"/>
          <a:srcRect/>
          <a:stretch>
            <a:fillRect/>
          </a:stretch>
        </p:blipFill>
        <p:spPr bwMode="auto">
          <a:xfrm>
            <a:off x="10617200" y="6396038"/>
            <a:ext cx="1068388" cy="234950"/>
          </a:xfrm>
          <a:prstGeom prst="rect">
            <a:avLst/>
          </a:prstGeom>
          <a:noFill/>
          <a:ln w="9525">
            <a:noFill/>
            <a:miter lim="800000"/>
            <a:headEnd/>
            <a:tailEnd/>
          </a:ln>
        </p:spPr>
      </p:pic>
      <p:pic>
        <p:nvPicPr>
          <p:cNvPr id="7" name="Billede 9"/>
          <p:cNvPicPr>
            <a:picLocks noChangeAspect="1"/>
          </p:cNvPicPr>
          <p:nvPr/>
        </p:nvPicPr>
        <p:blipFill>
          <a:blip r:embed="rId7"/>
          <a:srcRect/>
          <a:stretch>
            <a:fillRect/>
          </a:stretch>
        </p:blipFill>
        <p:spPr bwMode="auto">
          <a:xfrm>
            <a:off x="0" y="0"/>
            <a:ext cx="12192000" cy="6859588"/>
          </a:xfrm>
          <a:prstGeom prst="rect">
            <a:avLst/>
          </a:prstGeom>
          <a:noFill/>
          <a:ln w="9525">
            <a:noFill/>
            <a:miter lim="800000"/>
            <a:headEnd/>
            <a:tailEnd/>
          </a:ln>
        </p:spPr>
      </p:pic>
      <p:pic>
        <p:nvPicPr>
          <p:cNvPr id="8" name="Picture 7"/>
          <p:cNvPicPr>
            <a:picLocks noChangeAspect="1"/>
          </p:cNvPicPr>
          <p:nvPr/>
        </p:nvPicPr>
        <p:blipFill>
          <a:blip r:embed="rId6"/>
          <a:srcRect/>
          <a:stretch>
            <a:fillRect/>
          </a:stretch>
        </p:blipFill>
        <p:spPr bwMode="auto">
          <a:xfrm>
            <a:off x="10617200" y="6396038"/>
            <a:ext cx="1068388" cy="234950"/>
          </a:xfrm>
          <a:prstGeom prst="rect">
            <a:avLst/>
          </a:prstGeom>
          <a:noFill/>
          <a:ln w="9525">
            <a:noFill/>
            <a:miter lim="800000"/>
            <a:headEnd/>
            <a:tailEnd/>
          </a:ln>
        </p:spPr>
      </p:pic>
      <p:sp>
        <p:nvSpPr>
          <p:cNvPr id="3" name="Text Placeholder 3"/>
          <p:cNvSpPr>
            <a:spLocks noGrp="1"/>
          </p:cNvSpPr>
          <p:nvPr>
            <p:ph type="body" idx="1"/>
          </p:nvPr>
        </p:nvSpPr>
        <p:spPr>
          <a:xfrm>
            <a:off x="504000" y="3312000"/>
            <a:ext cx="9885600" cy="1500187"/>
          </a:xfrm>
        </p:spPr>
        <p:txBody>
          <a:bodyPr>
            <a:noAutofit/>
          </a:bodyPr>
          <a:lstStyle>
            <a:lvl1pPr marL="0" indent="0">
              <a:lnSpc>
                <a:spcPts val="2200"/>
              </a:lnSpc>
              <a:buNone/>
              <a:defRPr sz="1600" b="0">
                <a:solidFill>
                  <a:schemeClr val="accent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da-DK" smtClean="0"/>
              <a:t>Klik for at redigere typografi i masteren</a:t>
            </a:r>
          </a:p>
        </p:txBody>
      </p:sp>
      <p:sp>
        <p:nvSpPr>
          <p:cNvPr id="2" name="Title 2"/>
          <p:cNvSpPr>
            <a:spLocks noGrp="1"/>
          </p:cNvSpPr>
          <p:nvPr>
            <p:ph type="title"/>
          </p:nvPr>
        </p:nvSpPr>
        <p:spPr>
          <a:xfrm>
            <a:off x="504000" y="504000"/>
            <a:ext cx="9885600" cy="2505900"/>
          </a:xfrm>
        </p:spPr>
        <p:txBody>
          <a:bodyPr anchor="b">
            <a:noAutofit/>
          </a:bodyPr>
          <a:lstStyle>
            <a:lvl1pPr>
              <a:lnSpc>
                <a:spcPts val="5800"/>
              </a:lnSpc>
              <a:defRPr sz="5500" baseline="0">
                <a:solidFill>
                  <a:schemeClr val="accent1"/>
                </a:solidFill>
              </a:defRPr>
            </a:lvl1pPr>
          </a:lstStyle>
          <a:p>
            <a:r>
              <a:rPr lang="da-DK" smtClean="0"/>
              <a:t>Klik for at redigere titeltypografi i masteren</a:t>
            </a:r>
            <a:endParaRPr lang="da-DK" dirty="0"/>
          </a:p>
        </p:txBody>
      </p:sp>
      <p:sp>
        <p:nvSpPr>
          <p:cNvPr id="9" name="Date Placeholder 5"/>
          <p:cNvSpPr>
            <a:spLocks noGrp="1"/>
          </p:cNvSpPr>
          <p:nvPr>
            <p:ph type="dt" sz="half" idx="10"/>
          </p:nvPr>
        </p:nvSpPr>
        <p:spPr>
          <a:xfrm>
            <a:off x="1563688" y="6975475"/>
            <a:ext cx="1914525" cy="233363"/>
          </a:xfrm>
        </p:spPr>
        <p:txBody>
          <a:bodyPr/>
          <a:lstStyle>
            <a:lvl1pPr algn="l">
              <a:defRPr sz="100">
                <a:solidFill>
                  <a:schemeClr val="tx1"/>
                </a:solidFill>
              </a:defRPr>
            </a:lvl1pPr>
          </a:lstStyle>
          <a:p>
            <a:pPr>
              <a:defRPr/>
            </a:pPr>
            <a:fld id="{27FB5421-99F3-4205-801E-7695DC3DE327}" type="datetime2">
              <a:rPr lang="da-DK"/>
              <a:pPr>
                <a:defRPr/>
              </a:pPr>
              <a:t>7. juli 2020</a:t>
            </a:fld>
            <a:endParaRPr lang="da-DK" dirty="0"/>
          </a:p>
        </p:txBody>
      </p:sp>
      <p:sp>
        <p:nvSpPr>
          <p:cNvPr id="10" name="Footer Placeholder 6"/>
          <p:cNvSpPr>
            <a:spLocks noGrp="1"/>
          </p:cNvSpPr>
          <p:nvPr>
            <p:ph type="ftr" sz="quarter" idx="11"/>
          </p:nvPr>
        </p:nvSpPr>
        <p:spPr>
          <a:xfrm>
            <a:off x="3765550" y="6975475"/>
            <a:ext cx="4114800" cy="233363"/>
          </a:xfrm>
        </p:spPr>
        <p:txBody>
          <a:bodyPr/>
          <a:lstStyle>
            <a:lvl1pPr algn="l">
              <a:defRPr sz="100">
                <a:solidFill>
                  <a:schemeClr val="tx1"/>
                </a:solidFill>
              </a:defRPr>
            </a:lvl1pPr>
          </a:lstStyle>
          <a:p>
            <a:pPr>
              <a:defRPr/>
            </a:pPr>
            <a:r>
              <a:rPr lang="da-DK"/>
              <a:t>Midt- og vestjyllands</a:t>
            </a:r>
          </a:p>
        </p:txBody>
      </p:sp>
      <p:sp>
        <p:nvSpPr>
          <p:cNvPr id="11" name="Slide Number Placeholder 7"/>
          <p:cNvSpPr>
            <a:spLocks noGrp="1"/>
          </p:cNvSpPr>
          <p:nvPr>
            <p:ph type="sldNum" sz="quarter" idx="12"/>
          </p:nvPr>
        </p:nvSpPr>
        <p:spPr>
          <a:xfrm>
            <a:off x="901700" y="6975475"/>
            <a:ext cx="376238" cy="233363"/>
          </a:xfrm>
        </p:spPr>
        <p:txBody>
          <a:bodyPr/>
          <a:lstStyle>
            <a:lvl1pPr>
              <a:defRPr sz="100"/>
            </a:lvl1pPr>
          </a:lstStyle>
          <a:p>
            <a:pPr>
              <a:defRPr/>
            </a:pPr>
            <a:fld id="{1D07AADB-D7FB-402B-9215-9823BCDA0A68}" type="slidenum">
              <a:rPr lang="da-DK" altLang="da-DK"/>
              <a:pPr>
                <a:defRPr/>
              </a:pPr>
              <a:t>‹nr.›</a:t>
            </a:fld>
            <a:endParaRPr lang="da-DK" altLang="da-DK"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18" Type="http://schemas.openxmlformats.org/officeDocument/2006/relationships/image" Target="../media/image2.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emf"/><Relationship Id="rId2" Type="http://schemas.openxmlformats.org/officeDocument/2006/relationships/slideLayout" Target="../slideLayouts/slideLayout2.xml"/><Relationship Id="rId16" Type="http://schemas.openxmlformats.org/officeDocument/2006/relationships/oleObject" Target="../embeddings/oleObject1.bin"/><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2.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vmlDrawing" Target="../drawings/vmlDrawing1.v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1026" name="Object 9" hidden="1"/>
          <p:cNvGraphicFramePr>
            <a:graphicFrameLocks noChangeAspect="1"/>
          </p:cNvGraphicFramePr>
          <p:nvPr>
            <p:custDataLst>
              <p:tags r:id="rId15"/>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071" name="think-cell Slide" r:id="rId16" imgW="270" imgH="270" progId="">
                  <p:embed/>
                </p:oleObj>
              </mc:Choice>
              <mc:Fallback>
                <p:oleObj name="think-cell Slide" r:id="rId16" imgW="270" imgH="270" progId="">
                  <p:embed/>
                  <p:pic>
                    <p:nvPicPr>
                      <p:cNvPr id="0" name="Object 9" hidden="1"/>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 name="Date Placeholder 3"/>
          <p:cNvSpPr>
            <a:spLocks noGrp="1"/>
          </p:cNvSpPr>
          <p:nvPr>
            <p:ph type="dt" sz="half" idx="2"/>
          </p:nvPr>
        </p:nvSpPr>
        <p:spPr>
          <a:xfrm>
            <a:off x="1179513" y="6419850"/>
            <a:ext cx="1428750" cy="234950"/>
          </a:xfrm>
          <a:prstGeom prst="rect">
            <a:avLst/>
          </a:prstGeom>
        </p:spPr>
        <p:txBody>
          <a:bodyPr vert="horz" lIns="0" tIns="0" rIns="0" bIns="0" rtlCol="0" anchor="b" anchorCtr="0"/>
          <a:lstStyle>
            <a:lvl1pPr algn="l" eaLnBrk="1" fontAlgn="auto" hangingPunct="1">
              <a:spcBef>
                <a:spcPts val="0"/>
              </a:spcBef>
              <a:spcAft>
                <a:spcPts val="0"/>
              </a:spcAft>
              <a:defRPr sz="900">
                <a:solidFill>
                  <a:schemeClr val="tx1"/>
                </a:solidFill>
                <a:latin typeface="+mn-lt"/>
                <a:cs typeface="+mn-cs"/>
              </a:defRPr>
            </a:lvl1pPr>
          </a:lstStyle>
          <a:p>
            <a:pPr>
              <a:defRPr/>
            </a:pPr>
            <a:fld id="{2BD82E98-3BC5-47E9-BB2D-6789C680DBD7}" type="datetime2">
              <a:rPr lang="da-DK"/>
              <a:pPr>
                <a:defRPr/>
              </a:pPr>
              <a:t>7. juli 2020</a:t>
            </a:fld>
            <a:endParaRPr lang="en-GB" dirty="0"/>
          </a:p>
        </p:txBody>
      </p:sp>
      <p:sp>
        <p:nvSpPr>
          <p:cNvPr id="5" name="Footer Placeholder 4"/>
          <p:cNvSpPr>
            <a:spLocks noGrp="1"/>
          </p:cNvSpPr>
          <p:nvPr>
            <p:ph type="ftr" sz="quarter" idx="3"/>
          </p:nvPr>
        </p:nvSpPr>
        <p:spPr>
          <a:xfrm>
            <a:off x="2838450" y="6419850"/>
            <a:ext cx="4114800" cy="234950"/>
          </a:xfrm>
          <a:prstGeom prst="rect">
            <a:avLst/>
          </a:prstGeom>
        </p:spPr>
        <p:txBody>
          <a:bodyPr vert="horz" lIns="0" tIns="0" rIns="0" bIns="0" rtlCol="0" anchor="b" anchorCtr="0"/>
          <a:lstStyle>
            <a:lvl1pPr algn="l" eaLnBrk="1" fontAlgn="auto" hangingPunct="1">
              <a:spcBef>
                <a:spcPts val="0"/>
              </a:spcBef>
              <a:spcAft>
                <a:spcPts val="0"/>
              </a:spcAft>
              <a:defRPr sz="900">
                <a:solidFill>
                  <a:schemeClr val="tx1"/>
                </a:solidFill>
                <a:latin typeface="+mn-lt"/>
                <a:cs typeface="+mn-cs"/>
              </a:defRPr>
            </a:lvl1pPr>
          </a:lstStyle>
          <a:p>
            <a:pPr>
              <a:defRPr/>
            </a:pPr>
            <a:r>
              <a:rPr lang="en-GB"/>
              <a:t>Midt- og vestjyllands</a:t>
            </a:r>
          </a:p>
        </p:txBody>
      </p:sp>
      <p:sp>
        <p:nvSpPr>
          <p:cNvPr id="6" name="Slide Number Placeholder 5"/>
          <p:cNvSpPr>
            <a:spLocks noGrp="1"/>
          </p:cNvSpPr>
          <p:nvPr>
            <p:ph type="sldNum" sz="quarter" idx="4"/>
          </p:nvPr>
        </p:nvSpPr>
        <p:spPr>
          <a:xfrm>
            <a:off x="574675" y="6419850"/>
            <a:ext cx="376238" cy="234950"/>
          </a:xfrm>
          <a:prstGeom prst="rect">
            <a:avLst/>
          </a:prstGeom>
        </p:spPr>
        <p:txBody>
          <a:bodyPr vert="horz" wrap="square" lIns="0" tIns="0" rIns="0" bIns="0" numCol="1" anchor="b" anchorCtr="0" compatLnSpc="1">
            <a:prstTxWarp prst="textNoShape">
              <a:avLst/>
            </a:prstTxWarp>
          </a:bodyPr>
          <a:lstStyle>
            <a:lvl1pPr algn="r" eaLnBrk="1" hangingPunct="1">
              <a:defRPr sz="900"/>
            </a:lvl1pPr>
          </a:lstStyle>
          <a:p>
            <a:pPr>
              <a:defRPr/>
            </a:pPr>
            <a:fld id="{8BE8B273-029C-4ACC-A9DD-334D255B6485}" type="slidenum">
              <a:rPr lang="en-GB" altLang="da-DK"/>
              <a:pPr>
                <a:defRPr/>
              </a:pPr>
              <a:t>‹nr.›</a:t>
            </a:fld>
            <a:endParaRPr lang="en-GB" altLang="da-DK" dirty="0"/>
          </a:p>
        </p:txBody>
      </p:sp>
      <p:sp>
        <p:nvSpPr>
          <p:cNvPr id="7" name="Slide Number Placeholder 6"/>
          <p:cNvSpPr txBox="1">
            <a:spLocks/>
          </p:cNvSpPr>
          <p:nvPr/>
        </p:nvSpPr>
        <p:spPr>
          <a:xfrm>
            <a:off x="508000" y="6419850"/>
            <a:ext cx="1357313" cy="234950"/>
          </a:xfrm>
          <a:prstGeom prst="rect">
            <a:avLst/>
          </a:prstGeom>
        </p:spPr>
        <p:txBody>
          <a:bodyPr lIns="0" tIns="0" rIns="0" bIns="0" anchor="b"/>
          <a:lstStyle>
            <a:defPPr>
              <a:defRPr lang="da-DK"/>
            </a:defPPr>
            <a:lvl1pPr marL="0" algn="l" defTabSz="914400" rtl="0" eaLnBrk="1" latinLnBrk="0" hangingPunct="1">
              <a:defRPr sz="9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r>
              <a:rPr lang="en-GB" dirty="0" smtClean="0"/>
              <a:t>Side          / </a:t>
            </a:r>
            <a:endParaRPr lang="en-GB" dirty="0"/>
          </a:p>
        </p:txBody>
      </p:sp>
      <p:pic>
        <p:nvPicPr>
          <p:cNvPr id="1032" name="Picture 7"/>
          <p:cNvPicPr>
            <a:picLocks noChangeAspect="1"/>
          </p:cNvPicPr>
          <p:nvPr/>
        </p:nvPicPr>
        <p:blipFill>
          <a:blip r:embed="rId18"/>
          <a:srcRect/>
          <a:stretch>
            <a:fillRect/>
          </a:stretch>
        </p:blipFill>
        <p:spPr bwMode="auto">
          <a:xfrm>
            <a:off x="10617200" y="6396038"/>
            <a:ext cx="1068388" cy="234950"/>
          </a:xfrm>
          <a:prstGeom prst="rect">
            <a:avLst/>
          </a:prstGeom>
          <a:noFill/>
          <a:ln w="9525">
            <a:noFill/>
            <a:miter lim="800000"/>
            <a:headEnd/>
            <a:tailEnd/>
          </a:ln>
        </p:spPr>
      </p:pic>
      <p:sp>
        <p:nvSpPr>
          <p:cNvPr id="1033" name="Text Placeholder 2"/>
          <p:cNvSpPr>
            <a:spLocks noGrp="1"/>
          </p:cNvSpPr>
          <p:nvPr>
            <p:ph type="body" idx="1"/>
          </p:nvPr>
        </p:nvSpPr>
        <p:spPr bwMode="auto">
          <a:xfrm>
            <a:off x="503238" y="1584325"/>
            <a:ext cx="11182350" cy="453548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ltLang="da-DK" smtClean="0">
                <a:sym typeface="Wingdings 2" pitchFamily="18" charset="2"/>
              </a:rPr>
              <a:t>Indsæt tekst</a:t>
            </a:r>
          </a:p>
          <a:p>
            <a:pPr lvl="1"/>
            <a:r>
              <a:rPr lang="en-US" altLang="da-DK" smtClean="0"/>
              <a:t>Andet niveau</a:t>
            </a:r>
          </a:p>
          <a:p>
            <a:pPr lvl="2"/>
            <a:r>
              <a:rPr lang="en-US" altLang="da-DK" smtClean="0"/>
              <a:t>Tredje niveau</a:t>
            </a:r>
          </a:p>
          <a:p>
            <a:pPr lvl="3"/>
            <a:r>
              <a:rPr lang="en-US" altLang="da-DK" smtClean="0"/>
              <a:t>Fjerde niveau</a:t>
            </a:r>
          </a:p>
          <a:p>
            <a:pPr lvl="3"/>
            <a:r>
              <a:rPr lang="en-US" altLang="da-DK" smtClean="0"/>
              <a:t>Femte niveau</a:t>
            </a:r>
          </a:p>
        </p:txBody>
      </p:sp>
      <p:sp>
        <p:nvSpPr>
          <p:cNvPr id="1034" name="Title Placeholder 1"/>
          <p:cNvSpPr>
            <a:spLocks noGrp="1"/>
          </p:cNvSpPr>
          <p:nvPr>
            <p:ph type="title"/>
          </p:nvPr>
        </p:nvSpPr>
        <p:spPr bwMode="auto">
          <a:xfrm>
            <a:off x="503238" y="612775"/>
            <a:ext cx="11182350" cy="71913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ltLang="da-DK" smtClean="0"/>
              <a:t>Indsæt tekst</a:t>
            </a:r>
            <a:endParaRPr lang="en-GB" altLang="da-DK" smtClean="0"/>
          </a:p>
        </p:txBody>
      </p:sp>
    </p:spTree>
  </p:cSld>
  <p:clrMap bg1="lt1" tx1="dk1" bg2="lt2" tx2="dk2" accent1="accent1" accent2="accent2" accent3="accent3" accent4="accent4" accent5="accent5" accent6="accent6" hlink="hlink" folHlink="folHlink"/>
  <p:sldLayoutIdLst>
    <p:sldLayoutId id="2147483947" r:id="rId1"/>
    <p:sldLayoutId id="2147483948" r:id="rId2"/>
    <p:sldLayoutId id="2147483949" r:id="rId3"/>
    <p:sldLayoutId id="2147483950" r:id="rId4"/>
    <p:sldLayoutId id="2147483951" r:id="rId5"/>
    <p:sldLayoutId id="2147483952" r:id="rId6"/>
    <p:sldLayoutId id="2147483953" r:id="rId7"/>
    <p:sldLayoutId id="2147483954" r:id="rId8"/>
    <p:sldLayoutId id="2147483955" r:id="rId9"/>
    <p:sldLayoutId id="2147483956" r:id="rId10"/>
    <p:sldLayoutId id="2147483957" r:id="rId11"/>
    <p:sldLayoutId id="2147483958" r:id="rId12"/>
  </p:sldLayoutIdLst>
  <p:hf hdr="0"/>
  <p:txStyles>
    <p:titleStyle>
      <a:lvl1pPr algn="l" defTabSz="685800" rtl="0" eaLnBrk="0" fontAlgn="base" hangingPunct="0">
        <a:lnSpc>
          <a:spcPct val="90000"/>
        </a:lnSpc>
        <a:spcBef>
          <a:spcPct val="0"/>
        </a:spcBef>
        <a:spcAft>
          <a:spcPct val="0"/>
        </a:spcAft>
        <a:defRPr sz="2600" b="1" kern="1200">
          <a:solidFill>
            <a:schemeClr val="accent1"/>
          </a:solidFill>
          <a:latin typeface="+mj-lt"/>
          <a:ea typeface="+mj-ea"/>
          <a:cs typeface="+mj-cs"/>
        </a:defRPr>
      </a:lvl1pPr>
      <a:lvl2pPr algn="l" defTabSz="685800" rtl="0" eaLnBrk="0" fontAlgn="base" hangingPunct="0">
        <a:lnSpc>
          <a:spcPct val="90000"/>
        </a:lnSpc>
        <a:spcBef>
          <a:spcPct val="0"/>
        </a:spcBef>
        <a:spcAft>
          <a:spcPct val="0"/>
        </a:spcAft>
        <a:defRPr sz="2600" b="1">
          <a:solidFill>
            <a:schemeClr val="accent1"/>
          </a:solidFill>
          <a:latin typeface="Arial" pitchFamily="34" charset="0"/>
        </a:defRPr>
      </a:lvl2pPr>
      <a:lvl3pPr algn="l" defTabSz="685800" rtl="0" eaLnBrk="0" fontAlgn="base" hangingPunct="0">
        <a:lnSpc>
          <a:spcPct val="90000"/>
        </a:lnSpc>
        <a:spcBef>
          <a:spcPct val="0"/>
        </a:spcBef>
        <a:spcAft>
          <a:spcPct val="0"/>
        </a:spcAft>
        <a:defRPr sz="2600" b="1">
          <a:solidFill>
            <a:schemeClr val="accent1"/>
          </a:solidFill>
          <a:latin typeface="Arial" pitchFamily="34" charset="0"/>
        </a:defRPr>
      </a:lvl3pPr>
      <a:lvl4pPr algn="l" defTabSz="685800" rtl="0" eaLnBrk="0" fontAlgn="base" hangingPunct="0">
        <a:lnSpc>
          <a:spcPct val="90000"/>
        </a:lnSpc>
        <a:spcBef>
          <a:spcPct val="0"/>
        </a:spcBef>
        <a:spcAft>
          <a:spcPct val="0"/>
        </a:spcAft>
        <a:defRPr sz="2600" b="1">
          <a:solidFill>
            <a:schemeClr val="accent1"/>
          </a:solidFill>
          <a:latin typeface="Arial" pitchFamily="34" charset="0"/>
        </a:defRPr>
      </a:lvl4pPr>
      <a:lvl5pPr algn="l" defTabSz="685800" rtl="0" eaLnBrk="0" fontAlgn="base" hangingPunct="0">
        <a:lnSpc>
          <a:spcPct val="90000"/>
        </a:lnSpc>
        <a:spcBef>
          <a:spcPct val="0"/>
        </a:spcBef>
        <a:spcAft>
          <a:spcPct val="0"/>
        </a:spcAft>
        <a:defRPr sz="2600" b="1">
          <a:solidFill>
            <a:schemeClr val="accent1"/>
          </a:solidFill>
          <a:latin typeface="Arial" pitchFamily="34" charset="0"/>
        </a:defRPr>
      </a:lvl5pPr>
      <a:lvl6pPr marL="457200" algn="l" defTabSz="685800" rtl="0" fontAlgn="base">
        <a:lnSpc>
          <a:spcPct val="90000"/>
        </a:lnSpc>
        <a:spcBef>
          <a:spcPct val="0"/>
        </a:spcBef>
        <a:spcAft>
          <a:spcPct val="0"/>
        </a:spcAft>
        <a:defRPr sz="2600" b="1">
          <a:solidFill>
            <a:schemeClr val="accent1"/>
          </a:solidFill>
          <a:latin typeface="Arial" pitchFamily="34" charset="0"/>
        </a:defRPr>
      </a:lvl6pPr>
      <a:lvl7pPr marL="914400" algn="l" defTabSz="685800" rtl="0" fontAlgn="base">
        <a:lnSpc>
          <a:spcPct val="90000"/>
        </a:lnSpc>
        <a:spcBef>
          <a:spcPct val="0"/>
        </a:spcBef>
        <a:spcAft>
          <a:spcPct val="0"/>
        </a:spcAft>
        <a:defRPr sz="2600" b="1">
          <a:solidFill>
            <a:schemeClr val="accent1"/>
          </a:solidFill>
          <a:latin typeface="Arial" pitchFamily="34" charset="0"/>
        </a:defRPr>
      </a:lvl7pPr>
      <a:lvl8pPr marL="1371600" algn="l" defTabSz="685800" rtl="0" fontAlgn="base">
        <a:lnSpc>
          <a:spcPct val="90000"/>
        </a:lnSpc>
        <a:spcBef>
          <a:spcPct val="0"/>
        </a:spcBef>
        <a:spcAft>
          <a:spcPct val="0"/>
        </a:spcAft>
        <a:defRPr sz="2600" b="1">
          <a:solidFill>
            <a:schemeClr val="accent1"/>
          </a:solidFill>
          <a:latin typeface="Arial" pitchFamily="34" charset="0"/>
        </a:defRPr>
      </a:lvl8pPr>
      <a:lvl9pPr marL="1828800" algn="l" defTabSz="685800" rtl="0" fontAlgn="base">
        <a:lnSpc>
          <a:spcPct val="90000"/>
        </a:lnSpc>
        <a:spcBef>
          <a:spcPct val="0"/>
        </a:spcBef>
        <a:spcAft>
          <a:spcPct val="0"/>
        </a:spcAft>
        <a:defRPr sz="2600" b="1">
          <a:solidFill>
            <a:schemeClr val="accent1"/>
          </a:solidFill>
          <a:latin typeface="Arial" pitchFamily="34" charset="0"/>
        </a:defRPr>
      </a:lvl9pPr>
    </p:titleStyle>
    <p:bodyStyle>
      <a:lvl1pPr marL="179388" indent="-179388" algn="l" defTabSz="304800" rtl="0" eaLnBrk="0" fontAlgn="base" hangingPunct="0">
        <a:lnSpc>
          <a:spcPct val="104000"/>
        </a:lnSpc>
        <a:spcBef>
          <a:spcPct val="0"/>
        </a:spcBef>
        <a:spcAft>
          <a:spcPct val="0"/>
        </a:spcAft>
        <a:buFont typeface="Arial" charset="0"/>
        <a:buChar char="•"/>
        <a:defRPr sz="1600" kern="1200">
          <a:solidFill>
            <a:schemeClr val="accent1"/>
          </a:solidFill>
          <a:latin typeface="Arial" panose="020B0604020202020204" pitchFamily="34" charset="0"/>
          <a:ea typeface="+mn-ea"/>
          <a:cs typeface="Arial" panose="020B0604020202020204" pitchFamily="34" charset="0"/>
          <a:sym typeface="Wingdings 2" pitchFamily="18" charset="2"/>
        </a:defRPr>
      </a:lvl1pPr>
      <a:lvl2pPr marL="358775" indent="-179388" algn="l" defTabSz="304800" rtl="0" eaLnBrk="0" fontAlgn="base" hangingPunct="0">
        <a:lnSpc>
          <a:spcPct val="104000"/>
        </a:lnSpc>
        <a:spcBef>
          <a:spcPts val="375"/>
        </a:spcBef>
        <a:spcAft>
          <a:spcPct val="0"/>
        </a:spcAft>
        <a:buFont typeface="Arial" charset="0"/>
        <a:buChar char="•"/>
        <a:defRPr sz="1400" kern="1200">
          <a:solidFill>
            <a:schemeClr val="accent1"/>
          </a:solidFill>
          <a:latin typeface="+mn-lt"/>
          <a:ea typeface="+mn-ea"/>
          <a:cs typeface="Arial" pitchFamily="34" charset="0"/>
        </a:defRPr>
      </a:lvl2pPr>
      <a:lvl3pPr marL="358775" indent="-179388" algn="l" defTabSz="304800" rtl="0" eaLnBrk="0" fontAlgn="base" hangingPunct="0">
        <a:lnSpc>
          <a:spcPct val="104000"/>
        </a:lnSpc>
        <a:spcBef>
          <a:spcPts val="375"/>
        </a:spcBef>
        <a:spcAft>
          <a:spcPct val="0"/>
        </a:spcAft>
        <a:buFont typeface="Arial" charset="0"/>
        <a:buChar char="•"/>
        <a:defRPr lang="en-US" sz="1200" kern="1200" dirty="0">
          <a:solidFill>
            <a:schemeClr val="accent1"/>
          </a:solidFill>
          <a:latin typeface="+mn-lt"/>
          <a:ea typeface="+mn-ea"/>
          <a:cs typeface="Arial" pitchFamily="34" charset="0"/>
        </a:defRPr>
      </a:lvl3pPr>
      <a:lvl4pPr marL="358775" indent="-179388" algn="l" defTabSz="685800" rtl="0" eaLnBrk="0" fontAlgn="base" hangingPunct="0">
        <a:lnSpc>
          <a:spcPct val="104000"/>
        </a:lnSpc>
        <a:spcBef>
          <a:spcPts val="375"/>
        </a:spcBef>
        <a:spcAft>
          <a:spcPct val="0"/>
        </a:spcAft>
        <a:buFont typeface="Arial" charset="0"/>
        <a:buChar char="•"/>
        <a:defRPr sz="1200" kern="1200">
          <a:solidFill>
            <a:schemeClr val="accent1"/>
          </a:solidFill>
          <a:latin typeface="+mn-lt"/>
          <a:ea typeface="+mn-ea"/>
          <a:cs typeface="Arial" pitchFamily="34" charset="0"/>
        </a:defRPr>
      </a:lvl4pPr>
      <a:lvl5pPr marL="355600" indent="-176213" algn="l" defTabSz="685800" rtl="0" eaLnBrk="0" fontAlgn="base" hangingPunct="0">
        <a:lnSpc>
          <a:spcPct val="104000"/>
        </a:lnSpc>
        <a:spcBef>
          <a:spcPts val="375"/>
        </a:spcBef>
        <a:spcAft>
          <a:spcPct val="0"/>
        </a:spcAft>
        <a:buFont typeface="Arial" charset="0"/>
        <a:buChar char="•"/>
        <a:defRPr sz="1100" kern="1200">
          <a:solidFill>
            <a:schemeClr val="tx1"/>
          </a:solidFill>
          <a:latin typeface="+mn-lt"/>
          <a:ea typeface="+mn-ea"/>
          <a:cs typeface="Arial" pitchFamily="34" charset="0"/>
        </a:defRPr>
      </a:lvl5pPr>
      <a:lvl6pPr marL="356400" indent="-176400" algn="l" defTabSz="685800" rtl="0" eaLnBrk="1" latinLnBrk="0" hangingPunct="1">
        <a:lnSpc>
          <a:spcPct val="104000"/>
        </a:lnSpc>
        <a:spcBef>
          <a:spcPts val="375"/>
        </a:spcBef>
        <a:buFont typeface="Arial" panose="020B0604020202020204" pitchFamily="34" charset="0"/>
        <a:buChar char="•"/>
        <a:defRPr sz="1100" kern="1200">
          <a:solidFill>
            <a:schemeClr val="tx1"/>
          </a:solidFill>
          <a:latin typeface="+mn-lt"/>
          <a:ea typeface="+mn-ea"/>
          <a:cs typeface="+mn-cs"/>
        </a:defRPr>
      </a:lvl6pPr>
      <a:lvl7pPr marL="356400" indent="-176400" algn="l" defTabSz="685800" rtl="0" eaLnBrk="1" latinLnBrk="0" hangingPunct="1">
        <a:lnSpc>
          <a:spcPct val="104000"/>
        </a:lnSpc>
        <a:spcBef>
          <a:spcPts val="375"/>
        </a:spcBef>
        <a:buFont typeface="Arial" panose="020B0604020202020204" pitchFamily="34" charset="0"/>
        <a:buChar char="•"/>
        <a:defRPr sz="1100" kern="1200">
          <a:solidFill>
            <a:schemeClr val="tx1"/>
          </a:solidFill>
          <a:latin typeface="+mn-lt"/>
          <a:ea typeface="+mn-ea"/>
          <a:cs typeface="+mn-cs"/>
        </a:defRPr>
      </a:lvl7pPr>
      <a:lvl8pPr marL="356400" indent="-176400" algn="l" defTabSz="685800" rtl="0" eaLnBrk="1" latinLnBrk="0" hangingPunct="1">
        <a:lnSpc>
          <a:spcPct val="104000"/>
        </a:lnSpc>
        <a:spcBef>
          <a:spcPts val="375"/>
        </a:spcBef>
        <a:buFont typeface="Arial" panose="020B0604020202020204" pitchFamily="34" charset="0"/>
        <a:buChar char="•"/>
        <a:defRPr sz="1100" kern="1200">
          <a:solidFill>
            <a:schemeClr val="tx1"/>
          </a:solidFill>
          <a:latin typeface="+mn-lt"/>
          <a:ea typeface="+mn-ea"/>
          <a:cs typeface="+mn-cs"/>
        </a:defRPr>
      </a:lvl8pPr>
      <a:lvl9pPr marL="356400" indent="-176400" algn="l" defTabSz="685800" rtl="0" eaLnBrk="1" latinLnBrk="0" hangingPunct="1">
        <a:lnSpc>
          <a:spcPct val="104000"/>
        </a:lnSpc>
        <a:spcBef>
          <a:spcPts val="375"/>
        </a:spcBef>
        <a:buFont typeface="Arial" panose="020B0604020202020204" pitchFamily="34" charset="0"/>
        <a:buChar char="•"/>
        <a:defRPr sz="1100" kern="1200">
          <a:solidFill>
            <a:schemeClr val="tx1"/>
          </a:solidFill>
          <a:latin typeface="+mn-lt"/>
          <a:ea typeface="+mn-ea"/>
          <a:cs typeface="+mn-cs"/>
        </a:defRPr>
      </a:lvl9pPr>
    </p:bodyStyle>
    <p:otherStyle>
      <a:defPPr>
        <a:defRPr lang="da-DK"/>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https://politi.dk/ceosvindel" TargetMode="Externa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https://politi.dk/ceosvindel" TargetMode="Externa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ladsholder til billede 9" descr="Stregstaffering_mørk_bredformat.jpg"/>
          <p:cNvPicPr>
            <a:picLocks noGrp="1" noChangeAspect="1"/>
          </p:cNvPicPr>
          <p:nvPr>
            <p:ph type="pic" sz="quarter" idx="16"/>
          </p:nvPr>
        </p:nvPicPr>
        <p:blipFill>
          <a:blip r:embed="rId2" cstate="print"/>
          <a:srcRect t="64" b="64"/>
          <a:stretch>
            <a:fillRect/>
          </a:stretch>
        </p:blipFill>
        <p:spPr/>
      </p:pic>
      <p:sp>
        <p:nvSpPr>
          <p:cNvPr id="4" name="Pladsholder til tekst 3"/>
          <p:cNvSpPr>
            <a:spLocks noGrp="1"/>
          </p:cNvSpPr>
          <p:nvPr>
            <p:ph type="body" sz="quarter" idx="12"/>
          </p:nvPr>
        </p:nvSpPr>
        <p:spPr>
          <a:xfrm>
            <a:off x="503238" y="614363"/>
            <a:ext cx="7162800" cy="168275"/>
          </a:xfrm>
        </p:spPr>
        <p:txBody>
          <a:bodyPr/>
          <a:lstStyle/>
          <a:p>
            <a:pPr eaLnBrk="1" hangingPunct="1">
              <a:defRPr/>
            </a:pPr>
            <a:r>
              <a:rPr lang="da-DK" dirty="0"/>
              <a:t>Landsdækkende center for it-relateret økonomisk kriminalitet</a:t>
            </a:r>
          </a:p>
        </p:txBody>
      </p:sp>
      <p:sp>
        <p:nvSpPr>
          <p:cNvPr id="5" name="Pladsholder til tekst 4"/>
          <p:cNvSpPr>
            <a:spLocks noGrp="1"/>
          </p:cNvSpPr>
          <p:nvPr>
            <p:ph type="body" sz="quarter" idx="11"/>
          </p:nvPr>
        </p:nvSpPr>
        <p:spPr>
          <a:xfrm>
            <a:off x="503238" y="474663"/>
            <a:ext cx="7162800" cy="168275"/>
          </a:xfrm>
        </p:spPr>
        <p:txBody>
          <a:bodyPr/>
          <a:lstStyle/>
          <a:p>
            <a:pPr eaLnBrk="1" hangingPunct="1">
              <a:defRPr/>
            </a:pPr>
            <a:r>
              <a:rPr lang="da-DK" b="1" dirty="0"/>
              <a:t>LCIK</a:t>
            </a:r>
          </a:p>
        </p:txBody>
      </p:sp>
      <p:sp>
        <p:nvSpPr>
          <p:cNvPr id="30725" name="Undertitel 1"/>
          <p:cNvSpPr>
            <a:spLocks noGrp="1"/>
          </p:cNvSpPr>
          <p:nvPr>
            <p:ph type="subTitle" idx="1"/>
          </p:nvPr>
        </p:nvSpPr>
        <p:spPr>
          <a:xfrm>
            <a:off x="503238" y="2933700"/>
            <a:ext cx="4718050" cy="890588"/>
          </a:xfrm>
        </p:spPr>
        <p:txBody>
          <a:bodyPr/>
          <a:lstStyle/>
          <a:p>
            <a:pPr eaLnBrk="1" hangingPunct="1"/>
            <a:r>
              <a:rPr lang="da-DK" altLang="da-DK" sz="1800" dirty="0" smtClean="0">
                <a:latin typeface="Arial" charset="0"/>
                <a:cs typeface="Arial" charset="0"/>
              </a:rPr>
              <a:t>Introduktion til forebyggelse af CEO svindel</a:t>
            </a:r>
          </a:p>
        </p:txBody>
      </p:sp>
      <p:sp>
        <p:nvSpPr>
          <p:cNvPr id="30726" name="Titel 2"/>
          <p:cNvSpPr>
            <a:spLocks noGrp="1"/>
          </p:cNvSpPr>
          <p:nvPr>
            <p:ph type="ctrTitle"/>
          </p:nvPr>
        </p:nvSpPr>
        <p:spPr>
          <a:xfrm>
            <a:off x="503238" y="1373188"/>
            <a:ext cx="9886950" cy="1833562"/>
          </a:xfrm>
        </p:spPr>
        <p:txBody>
          <a:bodyPr/>
          <a:lstStyle/>
          <a:p>
            <a:pPr eaLnBrk="1" hangingPunct="1"/>
            <a:r>
              <a:rPr lang="da-DK" altLang="da-DK" dirty="0" smtClean="0"/>
              <a:t>CEO svindel</a:t>
            </a:r>
          </a:p>
        </p:txBody>
      </p:sp>
      <p:sp>
        <p:nvSpPr>
          <p:cNvPr id="6" name="Pladsholder til dato 5"/>
          <p:cNvSpPr>
            <a:spLocks noGrp="1"/>
          </p:cNvSpPr>
          <p:nvPr>
            <p:ph type="dt" sz="quarter" idx="17"/>
          </p:nvPr>
        </p:nvSpPr>
        <p:spPr/>
        <p:txBody>
          <a:bodyPr/>
          <a:lstStyle/>
          <a:p>
            <a:pPr>
              <a:defRPr/>
            </a:pPr>
            <a:r>
              <a:rPr dirty="0" smtClean="0"/>
              <a:t>27. maj 2019</a:t>
            </a:r>
            <a:endParaRPr dirty="0"/>
          </a:p>
        </p:txBody>
      </p:sp>
      <p:sp>
        <p:nvSpPr>
          <p:cNvPr id="8" name="Pladsholder til sidefod 7"/>
          <p:cNvSpPr>
            <a:spLocks noGrp="1"/>
          </p:cNvSpPr>
          <p:nvPr>
            <p:ph type="ftr" sz="quarter" idx="18"/>
          </p:nvPr>
        </p:nvSpPr>
        <p:spPr/>
        <p:txBody>
          <a:bodyPr/>
          <a:lstStyle/>
          <a:p>
            <a:pPr>
              <a:defRPr/>
            </a:pPr>
            <a:r>
              <a:rPr lang="da-DK" smtClean="0"/>
              <a:t>Midt- og vestjyllands</a:t>
            </a:r>
            <a:endParaRPr lang="da-DK"/>
          </a:p>
        </p:txBody>
      </p:sp>
      <p:sp>
        <p:nvSpPr>
          <p:cNvPr id="30729" name="Pladsholder til slidenummer 6"/>
          <p:cNvSpPr>
            <a:spLocks noGrp="1"/>
          </p:cNvSpPr>
          <p:nvPr>
            <p:ph type="sldNum" sz="quarter" idx="19"/>
          </p:nvPr>
        </p:nvSpPr>
        <p:spPr bwMode="auto">
          <a:blipFill dpi="0" rotWithShape="1">
            <a:srcRect/>
          </a:blipFill>
          <a:ln>
            <a:miter lim="800000"/>
            <a:headEnd/>
            <a:tailEnd/>
          </a:ln>
        </p:spPr>
        <p:txBody>
          <a:bodyPr/>
          <a:lstStyle/>
          <a:p>
            <a:fld id="{9EAB49E3-FFAD-4F70-8362-C9AD31B284D1}" type="slidenum">
              <a:rPr lang="da-DK" altLang="da-DK" smtClean="0"/>
              <a:pPr/>
              <a:t>1</a:t>
            </a:fld>
            <a:endParaRPr lang="da-DK" altLang="da-DK"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ladsholder til tekst 7"/>
          <p:cNvSpPr>
            <a:spLocks noGrp="1"/>
          </p:cNvSpPr>
          <p:nvPr>
            <p:ph type="body" sz="quarter" idx="14"/>
          </p:nvPr>
        </p:nvSpPr>
        <p:spPr>
          <a:xfrm>
            <a:off x="384820" y="1230426"/>
            <a:ext cx="11523878" cy="849472"/>
          </a:xfrm>
        </p:spPr>
        <p:txBody>
          <a:bodyPr/>
          <a:lstStyle/>
          <a:p>
            <a:r>
              <a:rPr lang="da-DK" b="0" dirty="0" smtClean="0"/>
              <a:t>CEO svindel, også kaldt direktørsvindel, er en form for kriminalitet, som Politiet gerne vil formindske i samarbejde med relevante aktører på området. Vi </a:t>
            </a:r>
            <a:r>
              <a:rPr lang="da-DK" b="0" dirty="0"/>
              <a:t>tror på, at vi sammen kan bekæmpe kriminalitet ved f.eks. at forebygge og informere. </a:t>
            </a:r>
            <a:endParaRPr lang="da-DK" b="0" dirty="0" smtClean="0"/>
          </a:p>
          <a:p>
            <a:endParaRPr lang="da-DK" b="0" dirty="0"/>
          </a:p>
          <a:p>
            <a:r>
              <a:rPr lang="da-DK" b="0" dirty="0" smtClean="0"/>
              <a:t>CEO svindel er, når en medarbejder eller et foreningsmedlem modtager en mail af sin ”chef” med en anmodning om overførsel af penge, men som i virkeligheden ikke kommer fra chefen, men en svindler der udgiver sig for at være chefen. </a:t>
            </a:r>
          </a:p>
          <a:p>
            <a:endParaRPr lang="da-DK" b="0" dirty="0"/>
          </a:p>
          <a:p>
            <a:r>
              <a:rPr lang="da-DK" b="0" dirty="0" smtClean="0"/>
              <a:t>Det er valgfrit, om du/I vil bruge </a:t>
            </a:r>
            <a:r>
              <a:rPr lang="da-DK" b="0" dirty="0" smtClean="0"/>
              <a:t>materialerne</a:t>
            </a:r>
            <a:r>
              <a:rPr lang="da-DK" b="0" dirty="0" smtClean="0"/>
              <a:t>, </a:t>
            </a:r>
            <a:r>
              <a:rPr lang="da-DK" b="0" dirty="0" smtClean="0"/>
              <a:t>og hvordan og hvor meget I vil bruge </a:t>
            </a:r>
            <a:r>
              <a:rPr lang="da-DK" b="0" dirty="0" smtClean="0"/>
              <a:t>dem. </a:t>
            </a:r>
            <a:r>
              <a:rPr lang="da-DK" b="0" dirty="0" smtClean="0"/>
              <a:t>Pakken indeholder følgende:</a:t>
            </a:r>
          </a:p>
          <a:p>
            <a:endParaRPr lang="da-DK" dirty="0" smtClean="0"/>
          </a:p>
          <a:p>
            <a:endParaRPr lang="da-DK" dirty="0"/>
          </a:p>
        </p:txBody>
      </p:sp>
      <p:sp>
        <p:nvSpPr>
          <p:cNvPr id="9" name="Titel 8"/>
          <p:cNvSpPr>
            <a:spLocks noGrp="1"/>
          </p:cNvSpPr>
          <p:nvPr>
            <p:ph type="title"/>
          </p:nvPr>
        </p:nvSpPr>
        <p:spPr>
          <a:xfrm>
            <a:off x="384820" y="301153"/>
            <a:ext cx="11432278" cy="719138"/>
          </a:xfrm>
        </p:spPr>
        <p:txBody>
          <a:bodyPr/>
          <a:lstStyle/>
          <a:p>
            <a:r>
              <a:rPr lang="da-DK" dirty="0" smtClean="0"/>
              <a:t>Tak for du vil bidrage til bekæmpelsen af it-relateret økonomisk kriminalitet</a:t>
            </a:r>
            <a:endParaRPr lang="da-DK" dirty="0"/>
          </a:p>
        </p:txBody>
      </p:sp>
      <p:sp>
        <p:nvSpPr>
          <p:cNvPr id="10" name="Pladsholder til dato 9"/>
          <p:cNvSpPr>
            <a:spLocks noGrp="1"/>
          </p:cNvSpPr>
          <p:nvPr>
            <p:ph type="dt" sz="half" idx="25"/>
          </p:nvPr>
        </p:nvSpPr>
        <p:spPr/>
        <p:txBody>
          <a:bodyPr/>
          <a:lstStyle/>
          <a:p>
            <a:pPr>
              <a:defRPr/>
            </a:pPr>
            <a:fld id="{43F3974A-989C-4648-9664-D5AFCEB7261B}" type="datetime2">
              <a:rPr lang="da-DK" smtClean="0"/>
              <a:pPr>
                <a:defRPr/>
              </a:pPr>
              <a:t>7. juli 2020</a:t>
            </a:fld>
            <a:endParaRPr lang="da-DK" dirty="0"/>
          </a:p>
        </p:txBody>
      </p:sp>
      <p:sp>
        <p:nvSpPr>
          <p:cNvPr id="11" name="Pladsholder til diasnummer 10"/>
          <p:cNvSpPr>
            <a:spLocks noGrp="1"/>
          </p:cNvSpPr>
          <p:nvPr>
            <p:ph type="sldNum" sz="quarter" idx="26"/>
          </p:nvPr>
        </p:nvSpPr>
        <p:spPr/>
        <p:txBody>
          <a:bodyPr/>
          <a:lstStyle/>
          <a:p>
            <a:pPr>
              <a:defRPr/>
            </a:pPr>
            <a:fld id="{6C20E471-4FA7-4618-AC61-EC4CC243C31F}" type="slidenum">
              <a:rPr lang="da-DK" altLang="da-DK" smtClean="0"/>
              <a:pPr>
                <a:defRPr/>
              </a:pPr>
              <a:t>2</a:t>
            </a:fld>
            <a:endParaRPr lang="da-DK" altLang="da-DK" dirty="0"/>
          </a:p>
        </p:txBody>
      </p:sp>
      <p:sp>
        <p:nvSpPr>
          <p:cNvPr id="2" name="Tekstfelt 1"/>
          <p:cNvSpPr txBox="1"/>
          <p:nvPr/>
        </p:nvSpPr>
        <p:spPr>
          <a:xfrm>
            <a:off x="762794" y="5414053"/>
            <a:ext cx="2752875" cy="646331"/>
          </a:xfrm>
          <a:prstGeom prst="rect">
            <a:avLst/>
          </a:prstGeom>
          <a:solidFill>
            <a:schemeClr val="bg1"/>
          </a:solidFill>
        </p:spPr>
        <p:txBody>
          <a:bodyPr wrap="square" rtlCol="0">
            <a:spAutoFit/>
          </a:bodyPr>
          <a:lstStyle/>
          <a:p>
            <a:pPr algn="ctr"/>
            <a:r>
              <a:rPr lang="da-DK" dirty="0" smtClean="0">
                <a:solidFill>
                  <a:schemeClr val="bg1"/>
                </a:solidFill>
              </a:rPr>
              <a:t>Opslag til de sociale medier</a:t>
            </a:r>
            <a:endParaRPr lang="da-DK" dirty="0">
              <a:solidFill>
                <a:schemeClr val="bg1"/>
              </a:solidFill>
            </a:endParaRPr>
          </a:p>
        </p:txBody>
      </p:sp>
      <p:sp>
        <p:nvSpPr>
          <p:cNvPr id="3" name="Tekstfelt 2"/>
          <p:cNvSpPr txBox="1"/>
          <p:nvPr/>
        </p:nvSpPr>
        <p:spPr>
          <a:xfrm>
            <a:off x="1623194" y="3181463"/>
            <a:ext cx="557297" cy="584775"/>
          </a:xfrm>
          <a:prstGeom prst="rect">
            <a:avLst/>
          </a:prstGeom>
          <a:noFill/>
        </p:spPr>
        <p:txBody>
          <a:bodyPr wrap="square" rtlCol="0">
            <a:spAutoFit/>
          </a:bodyPr>
          <a:lstStyle/>
          <a:p>
            <a:r>
              <a:rPr lang="da-DK" sz="3200" b="1" dirty="0" smtClean="0">
                <a:solidFill>
                  <a:schemeClr val="accent2"/>
                </a:solidFill>
              </a:rPr>
              <a:t>1</a:t>
            </a:r>
            <a:endParaRPr lang="da-DK" sz="3200" b="1" dirty="0">
              <a:solidFill>
                <a:schemeClr val="accent2"/>
              </a:solidFill>
            </a:endParaRPr>
          </a:p>
        </p:txBody>
      </p:sp>
      <p:sp>
        <p:nvSpPr>
          <p:cNvPr id="15" name="Tekstfelt 14"/>
          <p:cNvSpPr txBox="1"/>
          <p:nvPr/>
        </p:nvSpPr>
        <p:spPr>
          <a:xfrm>
            <a:off x="5543662" y="3117437"/>
            <a:ext cx="557297" cy="584775"/>
          </a:xfrm>
          <a:prstGeom prst="rect">
            <a:avLst/>
          </a:prstGeom>
          <a:noFill/>
        </p:spPr>
        <p:txBody>
          <a:bodyPr wrap="square" rtlCol="0">
            <a:spAutoFit/>
          </a:bodyPr>
          <a:lstStyle/>
          <a:p>
            <a:r>
              <a:rPr lang="da-DK" sz="3200" b="1" dirty="0">
                <a:solidFill>
                  <a:schemeClr val="accent2"/>
                </a:solidFill>
              </a:rPr>
              <a:t>2</a:t>
            </a:r>
          </a:p>
        </p:txBody>
      </p:sp>
      <p:sp>
        <p:nvSpPr>
          <p:cNvPr id="16" name="Tekstfelt 15"/>
          <p:cNvSpPr txBox="1"/>
          <p:nvPr/>
        </p:nvSpPr>
        <p:spPr>
          <a:xfrm>
            <a:off x="9464129" y="3139505"/>
            <a:ext cx="557297" cy="584775"/>
          </a:xfrm>
          <a:prstGeom prst="rect">
            <a:avLst/>
          </a:prstGeom>
          <a:noFill/>
        </p:spPr>
        <p:txBody>
          <a:bodyPr wrap="square" rtlCol="0">
            <a:spAutoFit/>
          </a:bodyPr>
          <a:lstStyle/>
          <a:p>
            <a:r>
              <a:rPr lang="da-DK" sz="3200" b="1" dirty="0">
                <a:solidFill>
                  <a:schemeClr val="accent2"/>
                </a:solidFill>
              </a:rPr>
              <a:t>3</a:t>
            </a:r>
          </a:p>
        </p:txBody>
      </p:sp>
      <p:sp>
        <p:nvSpPr>
          <p:cNvPr id="5" name="Afrundet rektangel 4"/>
          <p:cNvSpPr/>
          <p:nvPr/>
        </p:nvSpPr>
        <p:spPr>
          <a:xfrm>
            <a:off x="4584059" y="3865434"/>
            <a:ext cx="2581627" cy="175846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6" name="Afrundet rektangel 5"/>
          <p:cNvSpPr/>
          <p:nvPr/>
        </p:nvSpPr>
        <p:spPr>
          <a:xfrm>
            <a:off x="8508873" y="3865434"/>
            <a:ext cx="2562603" cy="179838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4" name="Afrundet rektangel 3"/>
          <p:cNvSpPr/>
          <p:nvPr/>
        </p:nvSpPr>
        <p:spPr>
          <a:xfrm>
            <a:off x="714098" y="3837323"/>
            <a:ext cx="2526774" cy="175846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3" name="Tekstfelt 12"/>
          <p:cNvSpPr txBox="1"/>
          <p:nvPr/>
        </p:nvSpPr>
        <p:spPr>
          <a:xfrm>
            <a:off x="4742628" y="4116389"/>
            <a:ext cx="2365224" cy="1200329"/>
          </a:xfrm>
          <a:prstGeom prst="rect">
            <a:avLst/>
          </a:prstGeom>
          <a:noFill/>
        </p:spPr>
        <p:txBody>
          <a:bodyPr wrap="square" rtlCol="0">
            <a:spAutoFit/>
          </a:bodyPr>
          <a:lstStyle/>
          <a:p>
            <a:pPr algn="ctr"/>
            <a:r>
              <a:rPr lang="da-DK" dirty="0" smtClean="0">
                <a:solidFill>
                  <a:schemeClr val="bg1"/>
                </a:solidFill>
              </a:rPr>
              <a:t>Forslag til mailtekst til medlemmer eller ansatte om CEO svindel</a:t>
            </a:r>
            <a:endParaRPr lang="da-DK" dirty="0">
              <a:solidFill>
                <a:schemeClr val="bg1"/>
              </a:solidFill>
            </a:endParaRPr>
          </a:p>
        </p:txBody>
      </p:sp>
      <p:sp>
        <p:nvSpPr>
          <p:cNvPr id="14" name="Tekstfelt 13"/>
          <p:cNvSpPr txBox="1"/>
          <p:nvPr/>
        </p:nvSpPr>
        <p:spPr>
          <a:xfrm>
            <a:off x="8657556" y="4116390"/>
            <a:ext cx="2365224" cy="1200329"/>
          </a:xfrm>
          <a:prstGeom prst="rect">
            <a:avLst/>
          </a:prstGeom>
          <a:noFill/>
        </p:spPr>
        <p:txBody>
          <a:bodyPr wrap="square" rtlCol="0">
            <a:spAutoFit/>
          </a:bodyPr>
          <a:lstStyle/>
          <a:p>
            <a:pPr algn="ctr"/>
            <a:r>
              <a:rPr lang="da-DK" dirty="0" smtClean="0">
                <a:solidFill>
                  <a:schemeClr val="bg1"/>
                </a:solidFill>
              </a:rPr>
              <a:t>PDF om CEO svindel som skal vedhæftes mailen til medlemmer/ansatte</a:t>
            </a:r>
            <a:endParaRPr lang="da-DK" dirty="0">
              <a:solidFill>
                <a:schemeClr val="bg1"/>
              </a:solidFill>
            </a:endParaRPr>
          </a:p>
        </p:txBody>
      </p:sp>
      <p:sp>
        <p:nvSpPr>
          <p:cNvPr id="17" name="Tekstfelt 16"/>
          <p:cNvSpPr txBox="1"/>
          <p:nvPr/>
        </p:nvSpPr>
        <p:spPr>
          <a:xfrm>
            <a:off x="794873" y="4114812"/>
            <a:ext cx="2365224" cy="646331"/>
          </a:xfrm>
          <a:prstGeom prst="rect">
            <a:avLst/>
          </a:prstGeom>
          <a:noFill/>
        </p:spPr>
        <p:txBody>
          <a:bodyPr wrap="square" rtlCol="0">
            <a:spAutoFit/>
          </a:bodyPr>
          <a:lstStyle/>
          <a:p>
            <a:pPr algn="ctr"/>
            <a:r>
              <a:rPr lang="da-DK" dirty="0" smtClean="0">
                <a:solidFill>
                  <a:schemeClr val="bg1"/>
                </a:solidFill>
              </a:rPr>
              <a:t>Opslag til sociale medier </a:t>
            </a:r>
            <a:endParaRPr lang="da-DK" dirty="0">
              <a:solidFill>
                <a:schemeClr val="bg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ladsholder til tekst 7"/>
          <p:cNvSpPr>
            <a:spLocks noGrp="1"/>
          </p:cNvSpPr>
          <p:nvPr>
            <p:ph type="body" sz="quarter" idx="14"/>
          </p:nvPr>
        </p:nvSpPr>
        <p:spPr>
          <a:xfrm>
            <a:off x="402504" y="972344"/>
            <a:ext cx="9092582" cy="4985760"/>
          </a:xfrm>
        </p:spPr>
        <p:txBody>
          <a:bodyPr/>
          <a:lstStyle/>
          <a:p>
            <a:r>
              <a:rPr lang="da-DK" dirty="0"/>
              <a:t>TJEK MAILEN EN EKSTRA GANG…</a:t>
            </a:r>
          </a:p>
          <a:p>
            <a:endParaRPr lang="da-DK" b="0" dirty="0" smtClean="0"/>
          </a:p>
          <a:p>
            <a:r>
              <a:rPr lang="da-DK" b="0" dirty="0" smtClean="0"/>
              <a:t>hvis </a:t>
            </a:r>
            <a:r>
              <a:rPr lang="da-DK" b="0" dirty="0"/>
              <a:t>du får en </a:t>
            </a:r>
            <a:r>
              <a:rPr lang="da-DK" b="0" dirty="0" smtClean="0"/>
              <a:t>mail </a:t>
            </a:r>
            <a:r>
              <a:rPr lang="da-DK" b="0" dirty="0"/>
              <a:t>fra din chef i sommerperioden, og han eller hun beder dig om at overføre penge.</a:t>
            </a:r>
          </a:p>
          <a:p>
            <a:endParaRPr lang="da-DK" b="0" dirty="0" smtClean="0"/>
          </a:p>
          <a:p>
            <a:r>
              <a:rPr lang="da-DK" b="0" dirty="0" smtClean="0"/>
              <a:t>Sommerferien </a:t>
            </a:r>
            <a:r>
              <a:rPr lang="da-DK" b="0" dirty="0"/>
              <a:t>er nemlig højsæson for CEO svindel – hvor svindlere forsøger at lokke penge ud af virksomheder eller foreninger ved at sende mails, hvor de udgiver sig for at være din chef eller bestyrelsesformand, og fx beder dig om at overføre penge eller købe gavekort.  </a:t>
            </a:r>
          </a:p>
          <a:p>
            <a:endParaRPr lang="da-DK" b="0" dirty="0" smtClean="0"/>
          </a:p>
          <a:p>
            <a:r>
              <a:rPr lang="da-DK" b="0" dirty="0" smtClean="0"/>
              <a:t>Du </a:t>
            </a:r>
            <a:r>
              <a:rPr lang="da-DK" b="0" dirty="0"/>
              <a:t>skal være særligt opmærksom på disse faresignaler</a:t>
            </a:r>
            <a:r>
              <a:rPr lang="da-DK" b="0" dirty="0" smtClean="0"/>
              <a:t>:</a:t>
            </a:r>
          </a:p>
          <a:p>
            <a:endParaRPr lang="da-DK" b="0" dirty="0"/>
          </a:p>
          <a:p>
            <a:pPr marL="285750" lvl="0" indent="-285750">
              <a:buFont typeface="Arial" panose="020B0604020202020204" pitchFamily="34" charset="0"/>
              <a:buChar char="•"/>
            </a:pPr>
            <a:r>
              <a:rPr lang="da-DK" b="0" dirty="0"/>
              <a:t>Henvendelsen fra din chef eller bestyrelsesformand om at overføre et beløb er uopfordret</a:t>
            </a:r>
          </a:p>
          <a:p>
            <a:pPr marL="285750" lvl="0" indent="-285750">
              <a:buFont typeface="Arial" panose="020B0604020202020204" pitchFamily="34" charset="0"/>
              <a:buChar char="•"/>
            </a:pPr>
            <a:r>
              <a:rPr lang="da-DK" b="0" dirty="0"/>
              <a:t>Du bliver kontaktet af en person fra ledelsen, som du normalt ikke er i kontakt med</a:t>
            </a:r>
          </a:p>
          <a:p>
            <a:pPr marL="285750" lvl="0" indent="-285750">
              <a:buFont typeface="Arial" panose="020B0604020202020204" pitchFamily="34" charset="0"/>
              <a:buChar char="•"/>
            </a:pPr>
            <a:r>
              <a:rPr lang="da-DK" b="0" dirty="0"/>
              <a:t>Afsenderen kræver absolut fortrolighed</a:t>
            </a:r>
          </a:p>
          <a:p>
            <a:pPr marL="285750" lvl="0" indent="-285750">
              <a:buFont typeface="Arial" panose="020B0604020202020204" pitchFamily="34" charset="0"/>
              <a:buChar char="•"/>
            </a:pPr>
            <a:r>
              <a:rPr lang="da-DK" b="0" dirty="0"/>
              <a:t>Henvendelsen er af presserende og hastende karakter</a:t>
            </a:r>
          </a:p>
          <a:p>
            <a:pPr marL="285750" lvl="0" indent="-285750">
              <a:buFont typeface="Arial" panose="020B0604020202020204" pitchFamily="34" charset="0"/>
              <a:buChar char="•"/>
            </a:pPr>
            <a:r>
              <a:rPr lang="da-DK" b="0" dirty="0"/>
              <a:t>Anmodningen er usædvanlig og i strid med jeres interne procedurer</a:t>
            </a:r>
          </a:p>
          <a:p>
            <a:endParaRPr lang="da-DK" b="0" dirty="0" smtClean="0"/>
          </a:p>
          <a:p>
            <a:r>
              <a:rPr lang="da-DK" b="0" dirty="0" smtClean="0"/>
              <a:t>Virksomheder</a:t>
            </a:r>
            <a:r>
              <a:rPr lang="da-DK" b="0" dirty="0"/>
              <a:t>, </a:t>
            </a:r>
            <a:r>
              <a:rPr lang="da-DK" b="0" dirty="0" smtClean="0"/>
              <a:t>foreninger, menighedsråd og lignende organisationer </a:t>
            </a:r>
            <a:r>
              <a:rPr lang="da-DK" b="0" dirty="0"/>
              <a:t>bør være særligt opmærksomme på mistænkelige </a:t>
            </a:r>
            <a:r>
              <a:rPr lang="da-DK" b="0" dirty="0" smtClean="0"/>
              <a:t>mails </a:t>
            </a:r>
            <a:r>
              <a:rPr lang="da-DK" b="0" dirty="0"/>
              <a:t>i sommerferien. På </a:t>
            </a:r>
            <a:r>
              <a:rPr lang="da-DK" u="sng" dirty="0">
                <a:hlinkClick r:id="rId2"/>
              </a:rPr>
              <a:t>https://politi.dk/ceosvindel</a:t>
            </a:r>
            <a:r>
              <a:rPr lang="da-DK" dirty="0"/>
              <a:t> </a:t>
            </a:r>
            <a:r>
              <a:rPr lang="da-DK" b="0" dirty="0" smtClean="0"/>
              <a:t>kan </a:t>
            </a:r>
            <a:r>
              <a:rPr lang="da-DK" b="0" dirty="0"/>
              <a:t>du læse mere om CEO svindel og downloade en pdf med mere information om, hvad du eller din ferieafløser skal være opmærksom på, og hvad der skal gøres, hvis skaden er sket.</a:t>
            </a:r>
          </a:p>
          <a:p>
            <a:endParaRPr lang="da-DK" dirty="0"/>
          </a:p>
        </p:txBody>
      </p:sp>
      <p:sp>
        <p:nvSpPr>
          <p:cNvPr id="9" name="Titel 8"/>
          <p:cNvSpPr>
            <a:spLocks noGrp="1"/>
          </p:cNvSpPr>
          <p:nvPr>
            <p:ph type="title"/>
          </p:nvPr>
        </p:nvSpPr>
        <p:spPr>
          <a:xfrm>
            <a:off x="402504" y="253206"/>
            <a:ext cx="9294812" cy="719138"/>
          </a:xfrm>
        </p:spPr>
        <p:txBody>
          <a:bodyPr/>
          <a:lstStyle/>
          <a:p>
            <a:r>
              <a:rPr lang="da-DK" dirty="0" smtClean="0"/>
              <a:t>Opslag til sociale medier</a:t>
            </a:r>
            <a:endParaRPr lang="da-DK" dirty="0"/>
          </a:p>
        </p:txBody>
      </p:sp>
      <p:sp>
        <p:nvSpPr>
          <p:cNvPr id="10" name="Pladsholder til dato 9"/>
          <p:cNvSpPr>
            <a:spLocks noGrp="1"/>
          </p:cNvSpPr>
          <p:nvPr>
            <p:ph type="dt" sz="half" idx="25"/>
          </p:nvPr>
        </p:nvSpPr>
        <p:spPr/>
        <p:txBody>
          <a:bodyPr/>
          <a:lstStyle/>
          <a:p>
            <a:pPr>
              <a:defRPr/>
            </a:pPr>
            <a:fld id="{43F3974A-989C-4648-9664-D5AFCEB7261B}" type="datetime2">
              <a:rPr lang="da-DK" smtClean="0"/>
              <a:pPr>
                <a:defRPr/>
              </a:pPr>
              <a:t>7. juli 2020</a:t>
            </a:fld>
            <a:endParaRPr lang="da-DK" dirty="0"/>
          </a:p>
        </p:txBody>
      </p:sp>
      <p:sp>
        <p:nvSpPr>
          <p:cNvPr id="11" name="Pladsholder til diasnummer 10"/>
          <p:cNvSpPr>
            <a:spLocks noGrp="1"/>
          </p:cNvSpPr>
          <p:nvPr>
            <p:ph type="sldNum" sz="quarter" idx="26"/>
          </p:nvPr>
        </p:nvSpPr>
        <p:spPr/>
        <p:txBody>
          <a:bodyPr/>
          <a:lstStyle/>
          <a:p>
            <a:pPr>
              <a:defRPr/>
            </a:pPr>
            <a:fld id="{6C20E471-4FA7-4618-AC61-EC4CC243C31F}" type="slidenum">
              <a:rPr lang="da-DK" altLang="da-DK" smtClean="0"/>
              <a:pPr>
                <a:defRPr/>
              </a:pPr>
              <a:t>3</a:t>
            </a:fld>
            <a:endParaRPr lang="da-DK" altLang="da-DK" dirty="0"/>
          </a:p>
        </p:txBody>
      </p:sp>
      <p:pic>
        <p:nvPicPr>
          <p:cNvPr id="12" name="Picture 12" descr="J:\Kommunikation\Fælles\Design, foto og video\Design\Designelementer\Stafferinger\Stregstafferinger 2017\Stregstaffering_mørk_bredformat.jpg"/>
          <p:cNvPicPr>
            <a:picLocks noChangeAspect="1" noChangeArrowheads="1"/>
          </p:cNvPicPr>
          <p:nvPr/>
        </p:nvPicPr>
        <p:blipFill>
          <a:blip r:embed="rId3"/>
          <a:srcRect l="67822" r="15140"/>
          <a:stretch>
            <a:fillRect/>
          </a:stretch>
        </p:blipFill>
        <p:spPr bwMode="auto">
          <a:xfrm>
            <a:off x="9798050" y="0"/>
            <a:ext cx="2393950" cy="6858000"/>
          </a:xfrm>
          <a:prstGeom prst="rect">
            <a:avLst/>
          </a:prstGeom>
          <a:noFill/>
          <a:ln w="9525">
            <a:noFill/>
            <a:miter lim="800000"/>
            <a:headEnd/>
            <a:tailEnd/>
          </a:ln>
        </p:spPr>
      </p:pic>
    </p:spTree>
    <p:extLst>
      <p:ext uri="{BB962C8B-B14F-4D97-AF65-F5344CB8AC3E}">
        <p14:creationId xmlns:p14="http://schemas.microsoft.com/office/powerpoint/2010/main" val="16849767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ladsholder til tekst 7"/>
          <p:cNvSpPr>
            <a:spLocks noGrp="1"/>
          </p:cNvSpPr>
          <p:nvPr>
            <p:ph type="body" sz="quarter" idx="14"/>
          </p:nvPr>
        </p:nvSpPr>
        <p:spPr>
          <a:xfrm>
            <a:off x="472253" y="1281446"/>
            <a:ext cx="9189402" cy="5168639"/>
          </a:xfrm>
        </p:spPr>
        <p:txBody>
          <a:bodyPr/>
          <a:lstStyle/>
          <a:p>
            <a:r>
              <a:rPr lang="da-DK" dirty="0" smtClean="0"/>
              <a:t>Mailemne: Politiet advarer om mistænkelige mails i sommerperioden</a:t>
            </a:r>
          </a:p>
          <a:p>
            <a:endParaRPr lang="da-DK" dirty="0"/>
          </a:p>
          <a:p>
            <a:endParaRPr lang="da-DK" dirty="0"/>
          </a:p>
        </p:txBody>
      </p:sp>
      <p:sp>
        <p:nvSpPr>
          <p:cNvPr id="9" name="Titel 8"/>
          <p:cNvSpPr>
            <a:spLocks noGrp="1"/>
          </p:cNvSpPr>
          <p:nvPr>
            <p:ph type="title"/>
          </p:nvPr>
        </p:nvSpPr>
        <p:spPr>
          <a:xfrm>
            <a:off x="435041" y="202739"/>
            <a:ext cx="9294812" cy="719138"/>
          </a:xfrm>
        </p:spPr>
        <p:txBody>
          <a:bodyPr/>
          <a:lstStyle/>
          <a:p>
            <a:r>
              <a:rPr lang="da-DK" dirty="0">
                <a:solidFill>
                  <a:schemeClr val="tx1"/>
                </a:solidFill>
              </a:rPr>
              <a:t>Forslag til mailtekst til medlemmer eller ansatte om CEO svindel</a:t>
            </a:r>
            <a:br>
              <a:rPr lang="da-DK" dirty="0">
                <a:solidFill>
                  <a:schemeClr val="tx1"/>
                </a:solidFill>
              </a:rPr>
            </a:br>
            <a:r>
              <a:rPr lang="da-DK" dirty="0" smtClean="0">
                <a:solidFill>
                  <a:schemeClr val="tx1"/>
                </a:solidFill>
              </a:rPr>
              <a:t/>
            </a:r>
            <a:br>
              <a:rPr lang="da-DK" dirty="0" smtClean="0">
                <a:solidFill>
                  <a:schemeClr val="tx1"/>
                </a:solidFill>
              </a:rPr>
            </a:br>
            <a:r>
              <a:rPr lang="da-DK" dirty="0">
                <a:solidFill>
                  <a:schemeClr val="tx1"/>
                </a:solidFill>
              </a:rPr>
              <a:t/>
            </a:r>
            <a:br>
              <a:rPr lang="da-DK" dirty="0">
                <a:solidFill>
                  <a:schemeClr val="tx1"/>
                </a:solidFill>
              </a:rPr>
            </a:br>
            <a:r>
              <a:rPr lang="da-DK" dirty="0" smtClean="0">
                <a:solidFill>
                  <a:schemeClr val="tx1"/>
                </a:solidFill>
              </a:rPr>
              <a:t/>
            </a:r>
            <a:br>
              <a:rPr lang="da-DK" dirty="0" smtClean="0">
                <a:solidFill>
                  <a:schemeClr val="tx1"/>
                </a:solidFill>
              </a:rPr>
            </a:br>
            <a:r>
              <a:rPr lang="da-DK" sz="1400" b="0" dirty="0" smtClean="0"/>
              <a:t>Kære </a:t>
            </a:r>
            <a:r>
              <a:rPr lang="da-DK" sz="1400" b="0" dirty="0"/>
              <a:t>[indsæt…. ] </a:t>
            </a:r>
            <a:br>
              <a:rPr lang="da-DK" sz="1400" b="0" dirty="0"/>
            </a:br>
            <a:r>
              <a:rPr lang="da-DK" sz="1400" b="0" dirty="0" smtClean="0"/>
              <a:t/>
            </a:r>
            <a:br>
              <a:rPr lang="da-DK" sz="1400" b="0" dirty="0" smtClean="0"/>
            </a:br>
            <a:r>
              <a:rPr lang="da-DK" sz="1400" b="0" dirty="0" smtClean="0"/>
              <a:t>Politiet </a:t>
            </a:r>
            <a:r>
              <a:rPr lang="da-DK" sz="1400" b="0" dirty="0"/>
              <a:t>ser en stigning i</a:t>
            </a:r>
            <a:r>
              <a:rPr lang="da-DK" sz="1400" b="0" dirty="0" smtClean="0"/>
              <a:t> CEO svindel </a:t>
            </a:r>
            <a:r>
              <a:rPr lang="da-DK" sz="1400" b="0" dirty="0"/>
              <a:t>i </a:t>
            </a:r>
            <a:r>
              <a:rPr lang="da-DK" sz="1400" b="0" dirty="0" smtClean="0"/>
              <a:t>sommerferieperioden. De har </a:t>
            </a:r>
            <a:r>
              <a:rPr lang="da-DK" sz="1400" b="0" dirty="0"/>
              <a:t>taget kontakt til </a:t>
            </a:r>
            <a:r>
              <a:rPr lang="da-DK" sz="1400" b="0" dirty="0" smtClean="0"/>
              <a:t>os, fordi </a:t>
            </a:r>
            <a:r>
              <a:rPr lang="da-DK" sz="1400" b="0" dirty="0"/>
              <a:t>de gerne vil have vores hjælp til at advare om </a:t>
            </a:r>
            <a:r>
              <a:rPr lang="da-DK" sz="1400" b="0" dirty="0" smtClean="0"/>
              <a:t>denne form for kriminalitet. CEO svindel </a:t>
            </a:r>
            <a:r>
              <a:rPr lang="da-DK" sz="1400" b="0" dirty="0"/>
              <a:t>kan have store konsekvenser for både virksomheden/foreningen og </a:t>
            </a:r>
            <a:r>
              <a:rPr lang="da-DK" sz="1400" b="0" dirty="0" smtClean="0"/>
              <a:t>ansatte/medlemmer, </a:t>
            </a:r>
            <a:r>
              <a:rPr lang="da-DK" sz="1400" b="0" dirty="0"/>
              <a:t>og det vil vi gerne forhindre.</a:t>
            </a:r>
            <a:br>
              <a:rPr lang="da-DK" sz="1400" b="0" dirty="0"/>
            </a:br>
            <a:r>
              <a:rPr lang="da-DK" sz="1400" b="0" dirty="0" smtClean="0"/>
              <a:t/>
            </a:r>
            <a:br>
              <a:rPr lang="da-DK" sz="1400" b="0" dirty="0" smtClean="0"/>
            </a:br>
            <a:r>
              <a:rPr lang="da-DK" sz="1400" b="0" dirty="0"/>
              <a:t>CEO svindel er, når en medarbejder eller </a:t>
            </a:r>
            <a:r>
              <a:rPr lang="da-DK" sz="1400" b="0" dirty="0" smtClean="0"/>
              <a:t>et foreningsmedlem </a:t>
            </a:r>
            <a:r>
              <a:rPr lang="da-DK" sz="1400" b="0" dirty="0"/>
              <a:t>modtager en mail af sin ”chef” med en anmodning om overførsel af penge, men som i virkeligheden ikke kommer fra chefen, men en svindler der udgiver sig for at være chefen. </a:t>
            </a:r>
            <a:br>
              <a:rPr lang="da-DK" sz="1400" b="0" dirty="0"/>
            </a:br>
            <a:r>
              <a:rPr lang="da-DK" sz="1400" b="0" dirty="0" smtClean="0"/>
              <a:t/>
            </a:r>
            <a:br>
              <a:rPr lang="da-DK" sz="1400" b="0" dirty="0" smtClean="0"/>
            </a:br>
            <a:r>
              <a:rPr lang="da-DK" sz="1400" b="0" dirty="0" smtClean="0"/>
              <a:t>For </a:t>
            </a:r>
            <a:r>
              <a:rPr lang="da-DK" sz="1400" b="0" dirty="0"/>
              <a:t>at undgå at dette </a:t>
            </a:r>
            <a:r>
              <a:rPr lang="da-DK" sz="1400" b="0" dirty="0" smtClean="0"/>
              <a:t>sker, har Politiet sendt materiale </a:t>
            </a:r>
            <a:r>
              <a:rPr lang="da-DK" sz="1400" b="0" dirty="0"/>
              <a:t>med råd </a:t>
            </a:r>
            <a:r>
              <a:rPr lang="da-DK" sz="1400" b="0" dirty="0" smtClean="0"/>
              <a:t>til, </a:t>
            </a:r>
            <a:r>
              <a:rPr lang="da-DK" sz="1400" b="0" dirty="0"/>
              <a:t>hvordan </a:t>
            </a:r>
            <a:r>
              <a:rPr lang="da-DK" sz="1400" b="0" dirty="0" smtClean="0"/>
              <a:t>man kan undgå </a:t>
            </a:r>
            <a:r>
              <a:rPr lang="da-DK" sz="1400" b="0" dirty="0"/>
              <a:t>at blive snydt, og </a:t>
            </a:r>
            <a:r>
              <a:rPr lang="da-DK" sz="1400" b="0" dirty="0" smtClean="0"/>
              <a:t>hvad </a:t>
            </a:r>
            <a:r>
              <a:rPr lang="da-DK" sz="1400" b="0" dirty="0"/>
              <a:t>man skal gøre, </a:t>
            </a:r>
            <a:r>
              <a:rPr lang="da-DK" sz="1400" b="0" dirty="0" smtClean="0"/>
              <a:t>hvis </a:t>
            </a:r>
            <a:r>
              <a:rPr lang="da-DK" sz="1400" b="0" dirty="0"/>
              <a:t>skaden er sket. Den vedhæftede pdf kan printes ud og gives til relevante personer, som varetager eller skal til at varetage økonomifunktionen i virksomheden, foreningen eller menighedsrådet.</a:t>
            </a:r>
            <a:br>
              <a:rPr lang="da-DK" sz="1400" b="0" dirty="0"/>
            </a:br>
            <a:r>
              <a:rPr lang="da-DK" sz="1400" b="0" dirty="0" smtClean="0"/>
              <a:t/>
            </a:r>
            <a:br>
              <a:rPr lang="da-DK" sz="1400" b="0" dirty="0" smtClean="0"/>
            </a:br>
            <a:r>
              <a:rPr lang="da-DK" sz="1400" b="0" dirty="0" smtClean="0"/>
              <a:t>Læs </a:t>
            </a:r>
            <a:r>
              <a:rPr lang="da-DK" sz="1400" b="0" dirty="0"/>
              <a:t>mere om CEO </a:t>
            </a:r>
            <a:r>
              <a:rPr lang="da-DK" sz="1400" b="0" dirty="0" smtClean="0"/>
              <a:t>svindel </a:t>
            </a:r>
            <a:r>
              <a:rPr lang="da-DK" sz="1400" u="sng" dirty="0">
                <a:solidFill>
                  <a:srgbClr val="1F497D"/>
                </a:solidFill>
                <a:latin typeface="+mn-lt"/>
                <a:ea typeface="Calibri" panose="020F0502020204030204" pitchFamily="34" charset="0"/>
                <a:hlinkClick r:id="rId2"/>
              </a:rPr>
              <a:t>https://politi.dk/ceosvindel</a:t>
            </a:r>
            <a:r>
              <a:rPr lang="da-DK" sz="1400" dirty="0">
                <a:solidFill>
                  <a:srgbClr val="1F497D"/>
                </a:solidFill>
                <a:latin typeface="+mn-lt"/>
                <a:ea typeface="Calibri" panose="020F0502020204030204" pitchFamily="34" charset="0"/>
              </a:rPr>
              <a:t> </a:t>
            </a:r>
            <a:r>
              <a:rPr lang="da-DK" sz="1400" b="0" dirty="0" smtClean="0"/>
              <a:t/>
            </a:r>
            <a:br>
              <a:rPr lang="da-DK" sz="1400" b="0" dirty="0" smtClean="0"/>
            </a:br>
            <a:r>
              <a:rPr lang="da-DK" sz="1400" b="0" dirty="0" smtClean="0"/>
              <a:t>Rigtig </a:t>
            </a:r>
            <a:r>
              <a:rPr lang="da-DK" sz="1400" b="0" dirty="0"/>
              <a:t>god sommer.</a:t>
            </a:r>
            <a:br>
              <a:rPr lang="da-DK" sz="1400" b="0" dirty="0"/>
            </a:br>
            <a:r>
              <a:rPr lang="da-DK" sz="1400" b="0" dirty="0" smtClean="0"/>
              <a:t/>
            </a:r>
            <a:br>
              <a:rPr lang="da-DK" sz="1400" b="0" dirty="0" smtClean="0"/>
            </a:br>
            <a:r>
              <a:rPr lang="da-DK" sz="1400" b="0" dirty="0" smtClean="0"/>
              <a:t>Med </a:t>
            </a:r>
            <a:r>
              <a:rPr lang="da-DK" sz="1400" b="0" dirty="0"/>
              <a:t>venlig hilsen</a:t>
            </a:r>
            <a:r>
              <a:rPr lang="da-DK" dirty="0"/>
              <a:t/>
            </a:r>
            <a:br>
              <a:rPr lang="da-DK" dirty="0"/>
            </a:br>
            <a:endParaRPr lang="da-DK" dirty="0">
              <a:solidFill>
                <a:schemeClr val="tx1"/>
              </a:solidFill>
            </a:endParaRPr>
          </a:p>
        </p:txBody>
      </p:sp>
      <p:sp>
        <p:nvSpPr>
          <p:cNvPr id="10" name="Pladsholder til dato 9"/>
          <p:cNvSpPr>
            <a:spLocks noGrp="1"/>
          </p:cNvSpPr>
          <p:nvPr>
            <p:ph type="dt" sz="half" idx="25"/>
          </p:nvPr>
        </p:nvSpPr>
        <p:spPr/>
        <p:txBody>
          <a:bodyPr/>
          <a:lstStyle/>
          <a:p>
            <a:pPr>
              <a:defRPr/>
            </a:pPr>
            <a:fld id="{43F3974A-989C-4648-9664-D5AFCEB7261B}" type="datetime2">
              <a:rPr lang="da-DK" smtClean="0"/>
              <a:pPr>
                <a:defRPr/>
              </a:pPr>
              <a:t>7. juli 2020</a:t>
            </a:fld>
            <a:endParaRPr lang="da-DK" dirty="0"/>
          </a:p>
        </p:txBody>
      </p:sp>
      <p:sp>
        <p:nvSpPr>
          <p:cNvPr id="11" name="Pladsholder til diasnummer 10"/>
          <p:cNvSpPr>
            <a:spLocks noGrp="1"/>
          </p:cNvSpPr>
          <p:nvPr>
            <p:ph type="sldNum" sz="quarter" idx="26"/>
          </p:nvPr>
        </p:nvSpPr>
        <p:spPr/>
        <p:txBody>
          <a:bodyPr/>
          <a:lstStyle/>
          <a:p>
            <a:pPr>
              <a:defRPr/>
            </a:pPr>
            <a:fld id="{6C20E471-4FA7-4618-AC61-EC4CC243C31F}" type="slidenum">
              <a:rPr lang="da-DK" altLang="da-DK" smtClean="0"/>
              <a:pPr>
                <a:defRPr/>
              </a:pPr>
              <a:t>4</a:t>
            </a:fld>
            <a:endParaRPr lang="da-DK" altLang="da-DK" dirty="0"/>
          </a:p>
        </p:txBody>
      </p:sp>
      <p:pic>
        <p:nvPicPr>
          <p:cNvPr id="12" name="Picture 12" descr="J:\Kommunikation\Fælles\Design, foto og video\Design\Designelementer\Stafferinger\Stregstafferinger 2017\Stregstaffering_mørk_bredformat.jpg"/>
          <p:cNvPicPr>
            <a:picLocks noChangeAspect="1" noChangeArrowheads="1"/>
          </p:cNvPicPr>
          <p:nvPr/>
        </p:nvPicPr>
        <p:blipFill>
          <a:blip r:embed="rId3"/>
          <a:srcRect l="67822" r="15140"/>
          <a:stretch>
            <a:fillRect/>
          </a:stretch>
        </p:blipFill>
        <p:spPr bwMode="auto">
          <a:xfrm>
            <a:off x="9798050" y="0"/>
            <a:ext cx="2393950" cy="6858000"/>
          </a:xfrm>
          <a:prstGeom prst="rect">
            <a:avLst/>
          </a:prstGeom>
          <a:noFill/>
          <a:ln w="9525">
            <a:noFill/>
            <a:miter lim="800000"/>
            <a:headEnd/>
            <a:tailEnd/>
          </a:ln>
        </p:spPr>
      </p:pic>
    </p:spTree>
    <p:extLst>
      <p:ext uri="{BB962C8B-B14F-4D97-AF65-F5344CB8AC3E}">
        <p14:creationId xmlns:p14="http://schemas.microsoft.com/office/powerpoint/2010/main" val="31021698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ladsholder til tekst 7"/>
          <p:cNvSpPr>
            <a:spLocks noGrp="1"/>
          </p:cNvSpPr>
          <p:nvPr>
            <p:ph type="body" sz="quarter" idx="14"/>
          </p:nvPr>
        </p:nvSpPr>
        <p:spPr>
          <a:xfrm>
            <a:off x="503238" y="2052349"/>
            <a:ext cx="8141236" cy="5168639"/>
          </a:xfrm>
        </p:spPr>
        <p:txBody>
          <a:bodyPr/>
          <a:lstStyle/>
          <a:p>
            <a:r>
              <a:rPr lang="da-DK" b="0" dirty="0" smtClean="0"/>
              <a:t>I </a:t>
            </a:r>
            <a:r>
              <a:rPr lang="da-DK" b="0" dirty="0" smtClean="0"/>
              <a:t>materiale</a:t>
            </a:r>
            <a:r>
              <a:rPr lang="da-DK" b="0" dirty="0" smtClean="0"/>
              <a:t>pakken </a:t>
            </a:r>
            <a:r>
              <a:rPr lang="da-DK" b="0" dirty="0" smtClean="0"/>
              <a:t>er der også en pdf på en side om CEO svindel. Den henvender sig til den regnskabsansvarlige, kasseren eller ferieafløsere, som hurtigt kan få et overblik over problematikken, og hvad de skal gøre, når skaden er sket. Vi anbefaler at vedhæfte denne pdf, når I sender en mail ud til jeres medarbejdere eller medlemmer.</a:t>
            </a:r>
            <a:endParaRPr lang="da-DK" b="0" dirty="0"/>
          </a:p>
        </p:txBody>
      </p:sp>
      <p:sp>
        <p:nvSpPr>
          <p:cNvPr id="9" name="Titel 8"/>
          <p:cNvSpPr>
            <a:spLocks noGrp="1"/>
          </p:cNvSpPr>
          <p:nvPr>
            <p:ph type="title"/>
          </p:nvPr>
        </p:nvSpPr>
        <p:spPr>
          <a:xfrm>
            <a:off x="503238" y="612775"/>
            <a:ext cx="9294812" cy="719138"/>
          </a:xfrm>
        </p:spPr>
        <p:txBody>
          <a:bodyPr/>
          <a:lstStyle/>
          <a:p>
            <a:r>
              <a:rPr lang="da-DK" dirty="0">
                <a:solidFill>
                  <a:schemeClr val="tx1"/>
                </a:solidFill>
              </a:rPr>
              <a:t>PDF om CEO svindel</a:t>
            </a:r>
          </a:p>
        </p:txBody>
      </p:sp>
      <p:sp>
        <p:nvSpPr>
          <p:cNvPr id="10" name="Pladsholder til dato 9"/>
          <p:cNvSpPr>
            <a:spLocks noGrp="1"/>
          </p:cNvSpPr>
          <p:nvPr>
            <p:ph type="dt" sz="half" idx="25"/>
          </p:nvPr>
        </p:nvSpPr>
        <p:spPr/>
        <p:txBody>
          <a:bodyPr/>
          <a:lstStyle/>
          <a:p>
            <a:pPr>
              <a:defRPr/>
            </a:pPr>
            <a:fld id="{43F3974A-989C-4648-9664-D5AFCEB7261B}" type="datetime2">
              <a:rPr lang="da-DK" smtClean="0"/>
              <a:pPr>
                <a:defRPr/>
              </a:pPr>
              <a:t>7. juli 2020</a:t>
            </a:fld>
            <a:endParaRPr lang="da-DK" dirty="0"/>
          </a:p>
        </p:txBody>
      </p:sp>
      <p:sp>
        <p:nvSpPr>
          <p:cNvPr id="11" name="Pladsholder til diasnummer 10"/>
          <p:cNvSpPr>
            <a:spLocks noGrp="1"/>
          </p:cNvSpPr>
          <p:nvPr>
            <p:ph type="sldNum" sz="quarter" idx="26"/>
          </p:nvPr>
        </p:nvSpPr>
        <p:spPr/>
        <p:txBody>
          <a:bodyPr/>
          <a:lstStyle/>
          <a:p>
            <a:pPr>
              <a:defRPr/>
            </a:pPr>
            <a:fld id="{6C20E471-4FA7-4618-AC61-EC4CC243C31F}" type="slidenum">
              <a:rPr lang="da-DK" altLang="da-DK" smtClean="0"/>
              <a:pPr>
                <a:defRPr/>
              </a:pPr>
              <a:t>5</a:t>
            </a:fld>
            <a:endParaRPr lang="da-DK" altLang="da-DK" dirty="0"/>
          </a:p>
        </p:txBody>
      </p:sp>
      <p:pic>
        <p:nvPicPr>
          <p:cNvPr id="12" name="Picture 12" descr="J:\Kommunikation\Fælles\Design, foto og video\Design\Designelementer\Stafferinger\Stregstafferinger 2017\Stregstaffering_mørk_bredformat.jpg"/>
          <p:cNvPicPr>
            <a:picLocks noChangeAspect="1" noChangeArrowheads="1"/>
          </p:cNvPicPr>
          <p:nvPr/>
        </p:nvPicPr>
        <p:blipFill>
          <a:blip r:embed="rId2"/>
          <a:srcRect l="67822" r="15140"/>
          <a:stretch>
            <a:fillRect/>
          </a:stretch>
        </p:blipFill>
        <p:spPr bwMode="auto">
          <a:xfrm>
            <a:off x="9798050" y="0"/>
            <a:ext cx="2393950" cy="6858000"/>
          </a:xfrm>
          <a:prstGeom prst="rect">
            <a:avLst/>
          </a:prstGeom>
          <a:noFill/>
          <a:ln w="9525">
            <a:noFill/>
            <a:miter lim="800000"/>
            <a:headEnd/>
            <a:tailEnd/>
          </a:ln>
        </p:spPr>
      </p:pic>
    </p:spTree>
    <p:extLst>
      <p:ext uri="{BB962C8B-B14F-4D97-AF65-F5344CB8AC3E}">
        <p14:creationId xmlns:p14="http://schemas.microsoft.com/office/powerpoint/2010/main" val="28175343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6" name="Pladsholder til billede 9" descr="Stregstaffering_mørk_bredformat.jpg"/>
          <p:cNvPicPr>
            <a:picLocks noGrp="1" noChangeAspect="1"/>
          </p:cNvPicPr>
          <p:nvPr>
            <p:ph type="pic" sz="quarter" idx="16"/>
          </p:nvPr>
        </p:nvPicPr>
        <p:blipFill>
          <a:blip r:embed="rId2"/>
          <a:srcRect t="64" b="64"/>
          <a:stretch>
            <a:fillRect/>
          </a:stretch>
        </p:blipFill>
        <p:spPr>
          <a:xfrm>
            <a:off x="0" y="11113"/>
            <a:ext cx="12192000" cy="6858000"/>
          </a:xfrm>
        </p:spPr>
      </p:pic>
      <p:sp>
        <p:nvSpPr>
          <p:cNvPr id="8" name="Pladsholder til sidefod 7"/>
          <p:cNvSpPr>
            <a:spLocks noGrp="1"/>
          </p:cNvSpPr>
          <p:nvPr>
            <p:ph type="ftr" sz="quarter" idx="18"/>
          </p:nvPr>
        </p:nvSpPr>
        <p:spPr/>
        <p:txBody>
          <a:bodyPr/>
          <a:lstStyle/>
          <a:p>
            <a:pPr>
              <a:defRPr/>
            </a:pPr>
            <a:r>
              <a:rPr lang="da-DK" smtClean="0"/>
              <a:t>Midt- og vestjyllands</a:t>
            </a:r>
            <a:endParaRPr lang="da-DK"/>
          </a:p>
        </p:txBody>
      </p:sp>
      <p:sp>
        <p:nvSpPr>
          <p:cNvPr id="36868" name="Titel 1"/>
          <p:cNvSpPr>
            <a:spLocks noGrp="1"/>
          </p:cNvSpPr>
          <p:nvPr>
            <p:ph type="ctrTitle"/>
          </p:nvPr>
        </p:nvSpPr>
        <p:spPr>
          <a:xfrm>
            <a:off x="503238" y="1897063"/>
            <a:ext cx="11069926" cy="1833562"/>
          </a:xfrm>
        </p:spPr>
        <p:txBody>
          <a:bodyPr/>
          <a:lstStyle/>
          <a:p>
            <a:r>
              <a:rPr lang="da-DK" dirty="0" smtClean="0"/>
              <a:t>Tak for hjælpen og god sommer</a:t>
            </a: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politi 16_9">
  <a:themeElements>
    <a:clrScheme name="Politi">
      <a:dk1>
        <a:srgbClr val="000000"/>
      </a:dk1>
      <a:lt1>
        <a:srgbClr val="FFFFFF"/>
      </a:lt1>
      <a:dk2>
        <a:srgbClr val="001E3C"/>
      </a:dk2>
      <a:lt2>
        <a:srgbClr val="E7F3FD"/>
      </a:lt2>
      <a:accent1>
        <a:srgbClr val="001E3C"/>
      </a:accent1>
      <a:accent2>
        <a:srgbClr val="B1E3FF"/>
      </a:accent2>
      <a:accent3>
        <a:srgbClr val="D4E600"/>
      </a:accent3>
      <a:accent4>
        <a:srgbClr val="D3C7AD"/>
      </a:accent4>
      <a:accent5>
        <a:srgbClr val="000000"/>
      </a:accent5>
      <a:accent6>
        <a:srgbClr val="E7F3FD"/>
      </a:accent6>
      <a:hlink>
        <a:srgbClr val="B1E3FF"/>
      </a:hlink>
      <a:folHlink>
        <a:srgbClr val="D4E600"/>
      </a:folHlink>
    </a:clrScheme>
    <a:fontScheme name="Politi">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custClrLst>
    <a:custClr name="Mørkeblå">
      <a:srgbClr val="001E3C"/>
    </a:custClr>
    <a:custClr name="Mørkeblå 80%">
      <a:srgbClr val="244662"/>
    </a:custClr>
    <a:custClr name="Mørkeblå 60%">
      <a:srgbClr val="4F6A86"/>
    </a:custClr>
    <a:custClr name="Mørkeblå 40%">
      <a:srgbClr val="8295AE"/>
    </a:custClr>
    <a:custClr name="Mørkeblå 20%">
      <a:srgbClr val="BCC5D5"/>
    </a:custClr>
    <a:custClr name="Lysblå">
      <a:srgbClr val="B1E3FF"/>
    </a:custClr>
    <a:custClr name="Lysblå 80%">
      <a:srgbClr val="D7EAFB"/>
    </a:custClr>
    <a:custClr name="Lysblå 60%">
      <a:srgbClr val="E0EFFC"/>
    </a:custClr>
    <a:custClr name="Lysblå 40%">
      <a:srgbClr val="EBF5FD"/>
    </a:custClr>
    <a:custClr name="Lysblå 20%">
      <a:srgbClr val="58595B"/>
    </a:custClr>
    <a:custClr name="Grøn">
      <a:srgbClr val="D4E600"/>
    </a:custClr>
    <a:custClr name="Grøn 80%">
      <a:srgbClr val="E7E461"/>
    </a:custClr>
    <a:custClr name="Grøn 60%">
      <a:srgbClr val="EEEB8E"/>
    </a:custClr>
    <a:custClr name="Grøn 40%">
      <a:srgbClr val="F3F1B7"/>
    </a:custClr>
    <a:custClr name="Grøn 20%">
      <a:srgbClr val="FAF9DD"/>
    </a:custClr>
    <a:custClr name="Sort">
      <a:srgbClr val="000000"/>
    </a:custClr>
    <a:custClr name="Sort 80%">
      <a:srgbClr val="565656"/>
    </a:custClr>
    <a:custClr name="Sort 60%">
      <a:srgbClr val="858585"/>
    </a:custClr>
    <a:custClr name="Sort 40%">
      <a:srgbClr val="B0B0B1"/>
    </a:custClr>
    <a:custClr name="Sort 20%">
      <a:srgbClr val="D8D9D9"/>
    </a:custClr>
    <a:custClr name="Sand">
      <a:srgbClr val="DCD0BC"/>
    </a:custClr>
    <a:custClr name="Sand 80%">
      <a:srgbClr val="E3D9C9"/>
    </a:custClr>
    <a:custClr name="Sand 60%">
      <a:srgbClr val="EAE2D5"/>
    </a:custClr>
    <a:custClr name="Sand 40%">
      <a:srgbClr val="F1EBE3"/>
    </a:custClr>
    <a:custClr name="Sand 20%">
      <a:srgbClr val="F8F5F1"/>
    </a:custClr>
    <a:custClr name="Hvid">
      <a:srgbClr val="FFFFFF"/>
    </a:custClr>
  </a:custClrLst>
  <a:extLst>
    <a:ext uri="{05A4C25C-085E-4340-85A3-A5531E510DB2}">
      <thm15:themeFamily xmlns:thm15="http://schemas.microsoft.com/office/thememl/2012/main" name="politi 16_9.potx" id="{A83A3C27-196D-4D7C-9D51-936BF6262AF4}" vid="{C22B3201-7C5C-45AA-B0EC-B32257F2678D}"/>
    </a:ext>
  </a:extLst>
</a:theme>
</file>

<file path=ppt/theme/theme2.xml><?xml version="1.0" encoding="utf-8"?>
<a:theme xmlns:a="http://schemas.openxmlformats.org/drawingml/2006/main" name="Office Theme">
  <a:themeElements>
    <a:clrScheme name="Politi 2015">
      <a:dk1>
        <a:srgbClr val="001E3C"/>
      </a:dk1>
      <a:lt1>
        <a:srgbClr val="FFFFFF"/>
      </a:lt1>
      <a:dk2>
        <a:srgbClr val="001E3C"/>
      </a:dk2>
      <a:lt2>
        <a:srgbClr val="E7F3FD"/>
      </a:lt2>
      <a:accent1>
        <a:srgbClr val="001E3C"/>
      </a:accent1>
      <a:accent2>
        <a:srgbClr val="B1E3FF"/>
      </a:accent2>
      <a:accent3>
        <a:srgbClr val="D4E600"/>
      </a:accent3>
      <a:accent4>
        <a:srgbClr val="D3C7AD"/>
      </a:accent4>
      <a:accent5>
        <a:srgbClr val="000000"/>
      </a:accent5>
      <a:accent6>
        <a:srgbClr val="E7F3FD"/>
      </a:accent6>
      <a:hlink>
        <a:srgbClr val="B1E3FF"/>
      </a:hlink>
      <a:folHlink>
        <a:srgbClr val="D4E600"/>
      </a:folHlink>
    </a:clrScheme>
    <a:fontScheme name="Politi">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Politi 2015">
      <a:dk1>
        <a:srgbClr val="001E3C"/>
      </a:dk1>
      <a:lt1>
        <a:srgbClr val="FFFFFF"/>
      </a:lt1>
      <a:dk2>
        <a:srgbClr val="001E3C"/>
      </a:dk2>
      <a:lt2>
        <a:srgbClr val="E7F3FD"/>
      </a:lt2>
      <a:accent1>
        <a:srgbClr val="001E3C"/>
      </a:accent1>
      <a:accent2>
        <a:srgbClr val="B1E3FF"/>
      </a:accent2>
      <a:accent3>
        <a:srgbClr val="D4E600"/>
      </a:accent3>
      <a:accent4>
        <a:srgbClr val="D3C7AD"/>
      </a:accent4>
      <a:accent5>
        <a:srgbClr val="000000"/>
      </a:accent5>
      <a:accent6>
        <a:srgbClr val="E7F3FD"/>
      </a:accent6>
      <a:hlink>
        <a:srgbClr val="B1E3FF"/>
      </a:hlink>
      <a:folHlink>
        <a:srgbClr val="D4E600"/>
      </a:folHlink>
    </a:clrScheme>
    <a:fontScheme name="Politi">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PolitiDokumentIndholdsType" ma:contentTypeID="0x0101003E7F672A711B4D459E48D2EE8D2295E200C64A5DEC9C277A4F908ECE3C6C455C90" ma:contentTypeVersion="14" ma:contentTypeDescription="" ma:contentTypeScope="" ma:versionID="24fa8d8acf8e2c3a8b63ed164c7984a6">
  <xsd:schema xmlns:xsd="http://www.w3.org/2001/XMLSchema" xmlns:xs="http://www.w3.org/2001/XMLSchema" xmlns:p="http://schemas.microsoft.com/office/2006/metadata/properties" xmlns:ns1="http://schemas.microsoft.com/sharepoint/v3" xmlns:ns2="b3cdc6fd-521c-4020-ae84-640de27fbd06" xmlns:ns3="http://schemas.microsoft.com/sharepoint.v3" targetNamespace="http://schemas.microsoft.com/office/2006/metadata/properties" ma:root="true" ma:fieldsID="b650858cc24379ac7397aff814869cec" ns1:_="" ns2:_="" ns3:_="">
    <xsd:import namespace="http://schemas.microsoft.com/sharepoint/v3"/>
    <xsd:import namespace="b3cdc6fd-521c-4020-ae84-640de27fbd06"/>
    <xsd:import namespace="http://schemas.microsoft.com/sharepoint.v3"/>
    <xsd:element name="properties">
      <xsd:complexType>
        <xsd:sequence>
          <xsd:element name="documentManagement">
            <xsd:complexType>
              <xsd:all>
                <xsd:element ref="ns2:TaxCatchAll" minOccurs="0"/>
                <xsd:element ref="ns2:TaxCatchAllLabel" minOccurs="0"/>
                <xsd:element ref="ns2:h8aec6ebf00c450d837ec03be4c91e74" minOccurs="0"/>
                <xsd:element ref="ns2:mc851ca921a84298b46b1556eb4f7c44" minOccurs="0"/>
                <xsd:element ref="ns2:b8b73da5ac5448da9015e132d0e44399" minOccurs="0"/>
                <xsd:element ref="ns2:m2b91e1feb74442dac45660598d416c6" minOccurs="0"/>
                <xsd:element ref="ns3:CategoryDescription" minOccurs="0"/>
                <xsd:element ref="ns1:Audienc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Audience" ma:index="19" nillable="true" ma:displayName="Målgrupper" ma:description="Målgrupper er en webstedskolonne, der blev oprettet vha. publiceringsfunktionen. Den bruges til at angive målgrupper for denne side." ma:internalName="Audienc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3cdc6fd-521c-4020-ae84-640de27fbd06" elementFormDefault="qualified">
    <xsd:import namespace="http://schemas.microsoft.com/office/2006/documentManagement/types"/>
    <xsd:import namespace="http://schemas.microsoft.com/office/infopath/2007/PartnerControls"/>
    <xsd:element name="TaxCatchAll" ma:index="8" nillable="true" ma:displayName="Taxonomy Catch All Column" ma:description="" ma:hidden="true" ma:list="{b94e7832-0a8f-4f85-890a-83c21ac0f3fd}" ma:internalName="TaxCatchAll" ma:showField="CatchAllData" ma:web="5e44e9ff-9a63-4dbe-a679-81ef7c34c6be">
      <xsd:complexType>
        <xsd:complexContent>
          <xsd:extension base="dms:MultiChoiceLookup">
            <xsd:sequence>
              <xsd:element name="Value" type="dms:Lookup" maxOccurs="unbounded" minOccurs="0" nillable="true"/>
            </xsd:sequence>
          </xsd:extension>
        </xsd:complexContent>
      </xsd:complexType>
    </xsd:element>
    <xsd:element name="TaxCatchAllLabel" ma:index="9" nillable="true" ma:displayName="Taxonomy Catch All Column1" ma:description="" ma:hidden="true" ma:list="{b94e7832-0a8f-4f85-890a-83c21ac0f3fd}" ma:internalName="TaxCatchAllLabel" ma:readOnly="true" ma:showField="CatchAllDataLabel" ma:web="5e44e9ff-9a63-4dbe-a679-81ef7c34c6be">
      <xsd:complexType>
        <xsd:complexContent>
          <xsd:extension base="dms:MultiChoiceLookup">
            <xsd:sequence>
              <xsd:element name="Value" type="dms:Lookup" maxOccurs="unbounded" minOccurs="0" nillable="true"/>
            </xsd:sequence>
          </xsd:extension>
        </xsd:complexContent>
      </xsd:complexType>
    </xsd:element>
    <xsd:element name="h8aec6ebf00c450d837ec03be4c91e74" ma:index="10" ma:taxonomy="true" ma:internalName="h8aec6ebf00c450d837ec03be4c91e74" ma:taxonomyFieldName="RpchPolitikreds" ma:displayName="Politikreds/Rigspolitiet" ma:readOnly="false" ma:default="" ma:fieldId="{18aec6eb-f00c-450d-837e-c03be4c91e74}" ma:taxonomyMulti="true" ma:sspId="ab3d73e8-d6a6-4d63-8810-3a912069fca9" ma:termSetId="70a3c5b7-8e16-407b-b140-737001daa181" ma:anchorId="00000000-0000-0000-0000-000000000000" ma:open="false" ma:isKeyword="false">
      <xsd:complexType>
        <xsd:sequence>
          <xsd:element ref="pc:Terms" minOccurs="0" maxOccurs="1"/>
        </xsd:sequence>
      </xsd:complexType>
    </xsd:element>
    <xsd:element name="mc851ca921a84298b46b1556eb4f7c44" ma:index="12" ma:taxonomy="true" ma:internalName="mc851ca921a84298b46b1556eb4f7c44" ma:taxonomyFieldName="Dokumenttype" ma:displayName="Dokumenttype" ma:readOnly="false" ma:default="" ma:fieldId="{6c851ca9-21a8-4298-b46b-1556eb4f7c44}" ma:sspId="ab3d73e8-d6a6-4d63-8810-3a912069fca9" ma:termSetId="56f78df9-60e4-49ae-ba8b-cb9fda13f259" ma:anchorId="00000000-0000-0000-0000-000000000000" ma:open="false" ma:isKeyword="false">
      <xsd:complexType>
        <xsd:sequence>
          <xsd:element ref="pc:Terms" minOccurs="0" maxOccurs="1"/>
        </xsd:sequence>
      </xsd:complexType>
    </xsd:element>
    <xsd:element name="b8b73da5ac5448da9015e132d0e44399" ma:index="14" ma:taxonomy="true" ma:internalName="b8b73da5ac5448da9015e132d0e44399" ma:taxonomyFieldName="PolitiEmneord" ma:displayName="Emneord" ma:readOnly="false" ma:default="" ma:fieldId="{b8b73da5-ac54-48da-9015-e132d0e44399}" ma:taxonomyMulti="true" ma:sspId="ab3d73e8-d6a6-4d63-8810-3a912069fca9" ma:termSetId="51fff523-90ea-4e59-a5b3-db174585fbc4" ma:anchorId="00000000-0000-0000-0000-000000000000" ma:open="false" ma:isKeyword="false">
      <xsd:complexType>
        <xsd:sequence>
          <xsd:element ref="pc:Terms" minOccurs="0" maxOccurs="1"/>
        </xsd:sequence>
      </xsd:complexType>
    </xsd:element>
    <xsd:element name="m2b91e1feb74442dac45660598d416c6" ma:index="16" nillable="true" ma:taxonomy="true" ma:internalName="m2b91e1feb74442dac45660598d416c6" ma:taxonomyFieldName="PolitiS_x00f8_geord" ma:displayName="Søgeord" ma:default="" ma:fieldId="{62b91e1f-eb74-442d-ac45-660598d416c6}" ma:taxonomyMulti="true" ma:sspId="ab3d73e8-d6a6-4d63-8810-3a912069fca9" ma:termSetId="f115766d-59cb-4f6a-a012-a5d3ceada664" ma:anchorId="00000000-0000-0000-0000-000000000000"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CategoryDescription" ma:index="18" nillable="true" ma:displayName="Beskrivelse" ma:internalName="CategoryDescription">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dholdstype"/>
        <xsd:element ref="dc:title"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documentManagement>
    <TaxCatchAll xmlns="b3cdc6fd-521c-4020-ae84-640de27fbd06">
      <Value xmlns="b3cdc6fd-521c-4020-ae84-640de27fbd06">19</Value>
      <Value xmlns="b3cdc6fd-521c-4020-ae84-640de27fbd06">25</Value>
      <Value xmlns="b3cdc6fd-521c-4020-ae84-640de27fbd06">149</Value>
    </TaxCatchAll>
    <b8b73da5ac5448da9015e132d0e44399 xmlns="b3cdc6fd-521c-4020-ae84-640de27fbd06">Præsentationer040e8e0e-c41a-4f0b-a104-cf2257f4691d</b8b73da5ac5448da9015e132d0e44399>
    <mc851ca921a84298b46b1556eb4f7c44 xmlns="b3cdc6fd-521c-4020-ae84-640de27fbd06">Information2e9b412a-6e5a-48d5-9877-74ca2cf90e1a</mc851ca921a84298b46b1556eb4f7c44>
    <m2b91e1feb74442dac45660598d416c6 xmlns="b3cdc6fd-521c-4020-ae84-640de27fbd06" xsi:nil="true"/>
    <Audience xmlns="http://schemas.microsoft.com/sharepoint/v3" xsi:nil="true"/>
    <CategoryDescription xmlns="http://schemas.microsoft.com/sharepoint.v3" xsi:nil="true"/>
    <h8aec6ebf00c450d837ec03be4c91e74 xmlns="b3cdc6fd-521c-4020-ae84-640de27fbd06">Rigspolitiet - Kommunikationsafdelingenb0665f42-3ee3-4e54-a720-6e38182c0cc8</h8aec6ebf00c450d837ec03be4c91e74>
  </documentManagement>
</p:properties>
</file>

<file path=customXml/itemProps1.xml><?xml version="1.0" encoding="utf-8"?>
<ds:datastoreItem xmlns:ds="http://schemas.openxmlformats.org/officeDocument/2006/customXml" ds:itemID="{57B8202B-43FB-43F0-8C31-2A02474CB2AD}">
  <ds:schemaRefs>
    <ds:schemaRef ds:uri="http://schemas.microsoft.com/sharepoint/v3/contenttype/forms"/>
  </ds:schemaRefs>
</ds:datastoreItem>
</file>

<file path=customXml/itemProps2.xml><?xml version="1.0" encoding="utf-8"?>
<ds:datastoreItem xmlns:ds="http://schemas.openxmlformats.org/officeDocument/2006/customXml" ds:itemID="{0F5EAB54-57B9-4073-AD8E-B81956AD590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b3cdc6fd-521c-4020-ae84-640de27fbd06"/>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1654009-6852-4AC0-A436-175F1B37D68D}">
  <ds:schemaRefs>
    <ds:schemaRef ds:uri="http://schemas.microsoft.com/office/2006/metadata/properties"/>
    <ds:schemaRef ds:uri="b3cdc6fd-521c-4020-ae84-640de27fbd06"/>
    <ds:schemaRef ds:uri="http://schemas.microsoft.com/sharepoint/v3"/>
    <ds:schemaRef ds:uri="http://schemas.microsoft.com/sharepoint.v3"/>
  </ds:schemaRefs>
</ds:datastoreItem>
</file>

<file path=docProps/app.xml><?xml version="1.0" encoding="utf-8"?>
<Properties xmlns="http://schemas.openxmlformats.org/officeDocument/2006/extended-properties" xmlns:vt="http://schemas.openxmlformats.org/officeDocument/2006/docPropsVTypes">
  <Template/>
  <TotalTime>1772</TotalTime>
  <Words>483</Words>
  <Application>Microsoft Office PowerPoint</Application>
  <PresentationFormat>Widescreen</PresentationFormat>
  <Paragraphs>50</Paragraphs>
  <Slides>6</Slides>
  <Notes>0</Notes>
  <HiddenSlides>0</HiddenSlides>
  <MMClips>0</MMClips>
  <ScaleCrop>false</ScaleCrop>
  <HeadingPairs>
    <vt:vector size="8" baseType="variant">
      <vt:variant>
        <vt:lpstr>Benyttede skrifttyper</vt:lpstr>
      </vt:variant>
      <vt:variant>
        <vt:i4>5</vt:i4>
      </vt:variant>
      <vt:variant>
        <vt:lpstr>Tema</vt:lpstr>
      </vt:variant>
      <vt:variant>
        <vt:i4>1</vt:i4>
      </vt:variant>
      <vt:variant>
        <vt:lpstr>Integrerede OLE-servere</vt:lpstr>
      </vt:variant>
      <vt:variant>
        <vt:i4>1</vt:i4>
      </vt:variant>
      <vt:variant>
        <vt:lpstr>Slidetitler</vt:lpstr>
      </vt:variant>
      <vt:variant>
        <vt:i4>6</vt:i4>
      </vt:variant>
    </vt:vector>
  </HeadingPairs>
  <TitlesOfParts>
    <vt:vector size="13" baseType="lpstr">
      <vt:lpstr>Arial</vt:lpstr>
      <vt:lpstr>Calibri</vt:lpstr>
      <vt:lpstr>Politi</vt:lpstr>
      <vt:lpstr>Politi Light</vt:lpstr>
      <vt:lpstr>Wingdings 2</vt:lpstr>
      <vt:lpstr>politi 16_9</vt:lpstr>
      <vt:lpstr>think-cell Slide</vt:lpstr>
      <vt:lpstr>CEO svindel</vt:lpstr>
      <vt:lpstr>Tak for du vil bidrage til bekæmpelsen af it-relateret økonomisk kriminalitet</vt:lpstr>
      <vt:lpstr>Opslag til sociale medier</vt:lpstr>
      <vt:lpstr>Forslag til mailtekst til medlemmer eller ansatte om CEO svindel    Kære [indsæt…. ]   Politiet ser en stigning i CEO svindel i sommerferieperioden. De har taget kontakt til os, fordi de gerne vil have vores hjælp til at advare om denne form for kriminalitet. CEO svindel kan have store konsekvenser for både virksomheden/foreningen og ansatte/medlemmer, og det vil vi gerne forhindre.  CEO svindel er, når en medarbejder eller et foreningsmedlem modtager en mail af sin ”chef” med en anmodning om overførsel af penge, men som i virkeligheden ikke kommer fra chefen, men en svindler der udgiver sig for at være chefen.   For at undgå at dette sker, har Politiet sendt materiale med råd til, hvordan man kan undgå at blive snydt, og hvad man skal gøre, hvis skaden er sket. Den vedhæftede pdf kan printes ud og gives til relevante personer, som varetager eller skal til at varetage økonomifunktionen i virksomheden, foreningen eller menighedsrådet.  Læs mere om CEO svindel https://politi.dk/ceosvindel  Rigtig god sommer.  Med venlig hilsen </vt:lpstr>
      <vt:lpstr>PDF om CEO svindel</vt:lpstr>
      <vt:lpstr>Tak for hjælpen og god sommer</vt:lpstr>
    </vt:vector>
  </TitlesOfParts>
  <Company>Politi.dk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Dias nummer 1</dc:title>
  <dc:creator>Joan Stougaard Gundersen</dc:creator>
  <cp:lastModifiedBy>Bulathsinhala, Nadika Anuruddhi (NBU007)</cp:lastModifiedBy>
  <cp:revision>213</cp:revision>
  <dcterms:created xsi:type="dcterms:W3CDTF">2016-04-29T08:38:31Z</dcterms:created>
  <dcterms:modified xsi:type="dcterms:W3CDTF">2020-07-07T07:19:28Z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0x0101003E7F672A711B4D459E48D2EE8D2295E200C64A5DEC9C277A4F908ECE3C6C455C90</vt:lpwstr>
  </property>
  <property fmtid="{D5CDD505-2E9C-101B-9397-08002B2CF9AE}" pid="3" name="Dokumenttype">
    <vt:lpwstr>25;#Information|2e9b412a-6e5a-48d5-9877-74ca2cf90e1a</vt:lpwstr>
  </property>
  <property fmtid="{D5CDD505-2E9C-101B-9397-08002B2CF9AE}" pid="4" name="PolitiSøgeord">
    <vt:lpwstr/>
  </property>
  <property fmtid="{D5CDD505-2E9C-101B-9397-08002B2CF9AE}" pid="5" name="RpchPolitikreds">
    <vt:lpwstr>19;#Rigspolitiet - Kommunikationsafdelingen|b0665f42-3ee3-4e54-a720-6e38182c0cc8</vt:lpwstr>
  </property>
  <property fmtid="{D5CDD505-2E9C-101B-9397-08002B2CF9AE}" pid="6" name="PolitiEmneord">
    <vt:lpwstr>149;#Præsentationer|040e8e0e-c41a-4f0b-a104-cf2257f4691d</vt:lpwstr>
  </property>
</Properties>
</file>