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9"/>
  </p:notesMasterIdLst>
  <p:sldIdLst>
    <p:sldId id="257" r:id="rId2"/>
    <p:sldId id="263" r:id="rId3"/>
    <p:sldId id="264" r:id="rId4"/>
    <p:sldId id="261" r:id="rId5"/>
    <p:sldId id="266" r:id="rId6"/>
    <p:sldId id="265" r:id="rId7"/>
    <p:sldId id="259" r:id="rId8"/>
  </p:sldIdLst>
  <p:sldSz cx="12192000" cy="6858000"/>
  <p:notesSz cx="6858000" cy="9144000"/>
  <p:defaultTextStyle>
    <a:defPPr>
      <a:defRPr lang="da-DK"/>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10" d="100"/>
          <a:sy n="110" d="100"/>
        </p:scale>
        <p:origin x="57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97740C-BA79-45C1-872F-54603775BCB6}" type="datetimeFigureOut">
              <a:rPr lang="da-DK" smtClean="0"/>
              <a:pPr/>
              <a:t>07-11-2019</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C0941F-E7A8-4B95-9CB4-ACE4B5DD35A2}" type="slidenum">
              <a:rPr lang="da-DK" smtClean="0"/>
              <a:pPr/>
              <a:t>‹nr.›</a:t>
            </a:fld>
            <a:endParaRPr lang="da-DK"/>
          </a:p>
        </p:txBody>
      </p:sp>
    </p:spTree>
    <p:extLst>
      <p:ext uri="{BB962C8B-B14F-4D97-AF65-F5344CB8AC3E}">
        <p14:creationId xmlns:p14="http://schemas.microsoft.com/office/powerpoint/2010/main" val="779970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ladsholder til diasbillede 1"/>
          <p:cNvSpPr>
            <a:spLocks noGrp="1" noRot="1" noChangeAspect="1" noTextEdit="1"/>
          </p:cNvSpPr>
          <p:nvPr>
            <p:ph type="sldImg"/>
          </p:nvPr>
        </p:nvSpPr>
        <p:spPr bwMode="auto">
          <a:noFill/>
          <a:ln>
            <a:solidFill>
              <a:srgbClr val="000000"/>
            </a:solidFill>
            <a:miter lim="800000"/>
            <a:headEnd/>
            <a:tailEnd/>
          </a:ln>
        </p:spPr>
      </p:sp>
      <p:sp>
        <p:nvSpPr>
          <p:cNvPr id="46083" name="Pladsholder til noter 2"/>
          <p:cNvSpPr>
            <a:spLocks noGrp="1"/>
          </p:cNvSpPr>
          <p:nvPr>
            <p:ph type="body" idx="1"/>
          </p:nvPr>
        </p:nvSpPr>
        <p:spPr bwMode="auto">
          <a:noFill/>
        </p:spPr>
        <p:txBody>
          <a:bodyPr wrap="square" numCol="1" anchor="t" anchorCtr="0" compatLnSpc="1">
            <a:prstTxWarp prst="textNoShape">
              <a:avLst/>
            </a:prstTxWarp>
          </a:bodyPr>
          <a:lstStyle/>
          <a:p>
            <a:endParaRPr lang="da-DK" altLang="da-DK" dirty="0" smtClean="0"/>
          </a:p>
        </p:txBody>
      </p:sp>
      <p:sp>
        <p:nvSpPr>
          <p:cNvPr id="46084" name="Pladsholder til diasnummer 3"/>
          <p:cNvSpPr>
            <a:spLocks noGrp="1"/>
          </p:cNvSpPr>
          <p:nvPr>
            <p:ph type="sldNum" sz="quarter" idx="5"/>
          </p:nvPr>
        </p:nvSpPr>
        <p:spPr bwMode="auto">
          <a:noFill/>
          <a:ln>
            <a:miter lim="800000"/>
            <a:headEnd/>
            <a:tailEnd/>
          </a:ln>
        </p:spPr>
        <p:txBody>
          <a:bodyPr/>
          <a:lstStyle/>
          <a:p>
            <a:fld id="{5E9E656A-5237-41B6-B1A7-980940ABE833}" type="slidenum">
              <a:rPr lang="en-GB" altLang="da-DK" smtClean="0">
                <a:latin typeface="Arial" charset="0"/>
                <a:cs typeface="Arial" charset="0"/>
              </a:rPr>
              <a:pPr/>
              <a:t>2</a:t>
            </a:fld>
            <a:endParaRPr lang="en-GB" altLang="da-DK" dirty="0" smtClean="0">
              <a:latin typeface="Arial" charset="0"/>
              <a:cs typeface="Arial" charset="0"/>
            </a:endParaRPr>
          </a:p>
        </p:txBody>
      </p:sp>
    </p:spTree>
    <p:extLst>
      <p:ext uri="{BB962C8B-B14F-4D97-AF65-F5344CB8AC3E}">
        <p14:creationId xmlns:p14="http://schemas.microsoft.com/office/powerpoint/2010/main" val="1356666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Pladsholder til diasbille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Pladsholder til noter 2"/>
          <p:cNvSpPr>
            <a:spLocks noGrp="1"/>
          </p:cNvSpPr>
          <p:nvPr>
            <p:ph type="body" idx="1"/>
          </p:nvPr>
        </p:nvSpPr>
        <p:spPr bwMode="auto">
          <a:extLst/>
        </p:spPr>
        <p:txBody>
          <a:bodyPr wrap="square" numCol="1" anchor="t" anchorCtr="0" compatLnSpc="1">
            <a:prstTxWarp prst="textNoShape">
              <a:avLst/>
            </a:prstTxWarp>
          </a:bodyPr>
          <a:lstStyle/>
          <a:p>
            <a:pPr marL="182563" indent="-182563">
              <a:tabLst>
                <a:tab pos="182563" algn="l"/>
              </a:tabLst>
              <a:defRPr/>
            </a:pPr>
            <a:r>
              <a:rPr lang="da-DK" altLang="da-DK" sz="900" b="1" dirty="0" smtClean="0">
                <a:cs typeface="Times New Roman" panose="02020603050405020304" pitchFamily="18" charset="0"/>
              </a:rPr>
              <a:t>Case:</a:t>
            </a:r>
          </a:p>
          <a:p>
            <a:pPr marL="182563" indent="-182563">
              <a:buFont typeface="Arial" pitchFamily="34" charset="0"/>
              <a:buChar char="•"/>
              <a:tabLst>
                <a:tab pos="182563" algn="l"/>
              </a:tabLst>
              <a:defRPr/>
            </a:pPr>
            <a:r>
              <a:rPr lang="da-DK" altLang="da-DK" sz="900" dirty="0" smtClean="0">
                <a:cs typeface="Times New Roman" panose="02020603050405020304" pitchFamily="18" charset="0"/>
              </a:rPr>
              <a:t>Karsten er 47 år og bor i Viborg med sin kone, Malene, og deres tre børn. I sin fritid er han engageret i badmintonklubben Viben som træner og kasserer. Badminton-klubben har 10 års jubilæum, og Karsten og formanden John har derfor besluttet, at der skal indkøbes nye badmintonnet i den anledning. Karsten og John har derfor været i gang med at indhente tilbud på de nye net.</a:t>
            </a:r>
          </a:p>
          <a:p>
            <a:pPr marL="182563" indent="-182563">
              <a:buFont typeface="Arial" pitchFamily="34" charset="0"/>
              <a:buChar char="•"/>
              <a:tabLst>
                <a:tab pos="182563" algn="l"/>
              </a:tabLst>
              <a:defRPr/>
            </a:pPr>
            <a:r>
              <a:rPr lang="da-DK" altLang="da-DK" sz="900" dirty="0" smtClean="0">
                <a:cs typeface="Times New Roman" panose="02020603050405020304" pitchFamily="18" charset="0"/>
              </a:rPr>
              <a:t>En dag får Karsten en mail fra John om at han hurtigst muligt skal overføre 48.350,07 kr. til et kontonummer i Nordea. Karsten undrer sig over, at John ikke sender yderligere oplysninger, men på den anden side har de jo lige skrevet frem og tilbage om tilbud på nye net - måske har John fundet et godt tilbud og vil handle hurtigt. Karsten logger derfor ind på klubbens konto og overfører pengene til John.</a:t>
            </a:r>
          </a:p>
          <a:p>
            <a:pPr marL="182563" indent="-182563">
              <a:buFont typeface="Arial" pitchFamily="34" charset="0"/>
              <a:buChar char="•"/>
              <a:tabLst>
                <a:tab pos="182563" algn="l"/>
              </a:tabLst>
              <a:defRPr/>
            </a:pPr>
            <a:r>
              <a:rPr lang="da-DK" altLang="da-DK" sz="900" dirty="0" smtClean="0">
                <a:cs typeface="Times New Roman" panose="02020603050405020304" pitchFamily="18" charset="0"/>
              </a:rPr>
              <a:t>Om aftenen mødes de til træning, og Karsten spørger ham grinende: ”Hvad i alverden skulle du bruge de 50.000 kr. til i den fart?!”. John ser helt forkert ud i hovedet og spørger, hvad han snakker om. John har aldrig sendt ham en e-mail. </a:t>
            </a:r>
          </a:p>
          <a:p>
            <a:pPr>
              <a:defRPr/>
            </a:pPr>
            <a:endParaRPr lang="da-DK" altLang="da-DK" b="1" i="1" dirty="0" smtClean="0">
              <a:cs typeface="Arial" panose="020B0604020202020204" pitchFamily="34" charset="0"/>
            </a:endParaRPr>
          </a:p>
          <a:p>
            <a:pPr>
              <a:defRPr/>
            </a:pPr>
            <a:r>
              <a:rPr lang="da-DK" altLang="da-DK" b="1" i="1" dirty="0" smtClean="0">
                <a:cs typeface="Arial" panose="020B0604020202020204" pitchFamily="34" charset="0"/>
              </a:rPr>
              <a:t>[Forslag til opfølgende spørgsmål til deltagerne]</a:t>
            </a:r>
          </a:p>
          <a:p>
            <a:pPr marL="228600" indent="-228600">
              <a:buFontTx/>
              <a:buAutoNum type="arabicPeriod"/>
              <a:defRPr/>
            </a:pPr>
            <a:r>
              <a:rPr lang="da-DK" altLang="da-DK" b="1" i="1" dirty="0" smtClean="0">
                <a:cs typeface="Arial" panose="020B0604020202020204" pitchFamily="34" charset="0"/>
              </a:rPr>
              <a:t>Hvornår går det galt for offeret?</a:t>
            </a:r>
          </a:p>
          <a:p>
            <a:pPr marL="228600" indent="-228600">
              <a:buFontTx/>
              <a:buAutoNum type="arabicPeriod"/>
              <a:defRPr/>
            </a:pPr>
            <a:r>
              <a:rPr lang="da-DK" altLang="da-DK" b="1" i="1" dirty="0" smtClean="0">
                <a:cs typeface="Arial" panose="020B0604020202020204" pitchFamily="34" charset="0"/>
              </a:rPr>
              <a:t>Hvad kunne offeret have gjort anderledes for at sikre sig bedre? </a:t>
            </a:r>
          </a:p>
          <a:p>
            <a:pPr marL="228600" indent="-228600">
              <a:buFontTx/>
              <a:buAutoNum type="arabicPeriod"/>
              <a:defRPr/>
            </a:pPr>
            <a:r>
              <a:rPr lang="da-DK" altLang="da-DK" b="1" i="1" dirty="0" smtClean="0">
                <a:cs typeface="Arial" panose="020B0604020202020204" pitchFamily="34" charset="0"/>
              </a:rPr>
              <a:t>Hvad kan vi lære af dette eksempel?</a:t>
            </a:r>
          </a:p>
          <a:p>
            <a:pPr>
              <a:defRPr/>
            </a:pPr>
            <a:endParaRPr lang="da-DK" altLang="da-DK" dirty="0" smtClean="0">
              <a:latin typeface="Garamond" panose="02020404030301010803" pitchFamily="18" charset="0"/>
            </a:endParaRPr>
          </a:p>
        </p:txBody>
      </p:sp>
      <p:sp>
        <p:nvSpPr>
          <p:cNvPr id="93188" name="Pladsholder til dias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05CAB19-786D-4B47-A8FE-43EB7DBC885C}" type="slidenum">
              <a:rPr lang="en-GB" altLang="da-DK"/>
              <a:pPr/>
              <a:t>3</a:t>
            </a:fld>
            <a:endParaRPr lang="en-GB" altLang="da-DK"/>
          </a:p>
        </p:txBody>
      </p:sp>
    </p:spTree>
    <p:extLst>
      <p:ext uri="{BB962C8B-B14F-4D97-AF65-F5344CB8AC3E}">
        <p14:creationId xmlns:p14="http://schemas.microsoft.com/office/powerpoint/2010/main" val="2677288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ladsholder til diasbillede 1"/>
          <p:cNvSpPr>
            <a:spLocks noGrp="1" noRot="1" noChangeAspect="1" noTextEdit="1"/>
          </p:cNvSpPr>
          <p:nvPr>
            <p:ph type="sldImg"/>
          </p:nvPr>
        </p:nvSpPr>
        <p:spPr bwMode="auto">
          <a:noFill/>
          <a:ln>
            <a:solidFill>
              <a:srgbClr val="000000"/>
            </a:solidFill>
            <a:miter lim="800000"/>
            <a:headEnd/>
            <a:tailEnd/>
          </a:ln>
        </p:spPr>
      </p:sp>
      <p:sp>
        <p:nvSpPr>
          <p:cNvPr id="46083" name="Pladsholder til noter 2"/>
          <p:cNvSpPr>
            <a:spLocks noGrp="1"/>
          </p:cNvSpPr>
          <p:nvPr>
            <p:ph type="body" idx="1"/>
          </p:nvPr>
        </p:nvSpPr>
        <p:spPr bwMode="auto">
          <a:noFill/>
        </p:spPr>
        <p:txBody>
          <a:bodyPr wrap="square" numCol="1" anchor="t" anchorCtr="0" compatLnSpc="1">
            <a:prstTxWarp prst="textNoShape">
              <a:avLst/>
            </a:prstTxWarp>
          </a:bodyPr>
          <a:lstStyle/>
          <a:p>
            <a:endParaRPr lang="da-DK" altLang="da-DK" dirty="0" smtClean="0"/>
          </a:p>
        </p:txBody>
      </p:sp>
      <p:sp>
        <p:nvSpPr>
          <p:cNvPr id="46084" name="Pladsholder til diasnummer 3"/>
          <p:cNvSpPr>
            <a:spLocks noGrp="1"/>
          </p:cNvSpPr>
          <p:nvPr>
            <p:ph type="sldNum" sz="quarter" idx="5"/>
          </p:nvPr>
        </p:nvSpPr>
        <p:spPr bwMode="auto">
          <a:noFill/>
          <a:ln>
            <a:miter lim="800000"/>
            <a:headEnd/>
            <a:tailEnd/>
          </a:ln>
        </p:spPr>
        <p:txBody>
          <a:bodyPr/>
          <a:lstStyle/>
          <a:p>
            <a:fld id="{5E9E656A-5237-41B6-B1A7-980940ABE833}" type="slidenum">
              <a:rPr lang="en-GB" altLang="da-DK" smtClean="0">
                <a:latin typeface="Arial" charset="0"/>
                <a:cs typeface="Arial" charset="0"/>
              </a:rPr>
              <a:pPr/>
              <a:t>4</a:t>
            </a:fld>
            <a:endParaRPr lang="en-GB" altLang="da-DK" dirty="0" smtClean="0">
              <a:latin typeface="Arial" charset="0"/>
              <a:cs typeface="Arial" charset="0"/>
            </a:endParaRPr>
          </a:p>
        </p:txBody>
      </p:sp>
    </p:spTree>
    <p:extLst>
      <p:ext uri="{BB962C8B-B14F-4D97-AF65-F5344CB8AC3E}">
        <p14:creationId xmlns:p14="http://schemas.microsoft.com/office/powerpoint/2010/main" val="2373300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ladsholder til diasbillede 1"/>
          <p:cNvSpPr>
            <a:spLocks noGrp="1" noRot="1" noChangeAspect="1" noTextEdit="1"/>
          </p:cNvSpPr>
          <p:nvPr>
            <p:ph type="sldImg"/>
          </p:nvPr>
        </p:nvSpPr>
        <p:spPr bwMode="auto">
          <a:noFill/>
          <a:ln>
            <a:solidFill>
              <a:srgbClr val="000000"/>
            </a:solidFill>
            <a:miter lim="800000"/>
            <a:headEnd/>
            <a:tailEnd/>
          </a:ln>
        </p:spPr>
      </p:sp>
      <p:sp>
        <p:nvSpPr>
          <p:cNvPr id="46083" name="Pladsholder til noter 2"/>
          <p:cNvSpPr>
            <a:spLocks noGrp="1"/>
          </p:cNvSpPr>
          <p:nvPr>
            <p:ph type="body" idx="1"/>
          </p:nvPr>
        </p:nvSpPr>
        <p:spPr bwMode="auto">
          <a:noFill/>
        </p:spPr>
        <p:txBody>
          <a:bodyPr wrap="square" numCol="1" anchor="t" anchorCtr="0" compatLnSpc="1">
            <a:prstTxWarp prst="textNoShape">
              <a:avLst/>
            </a:prstTxWarp>
          </a:bodyPr>
          <a:lstStyle/>
          <a:p>
            <a:endParaRPr lang="da-DK" altLang="da-DK" dirty="0" smtClean="0"/>
          </a:p>
        </p:txBody>
      </p:sp>
      <p:sp>
        <p:nvSpPr>
          <p:cNvPr id="46084" name="Pladsholder til diasnummer 3"/>
          <p:cNvSpPr>
            <a:spLocks noGrp="1"/>
          </p:cNvSpPr>
          <p:nvPr>
            <p:ph type="sldNum" sz="quarter" idx="5"/>
          </p:nvPr>
        </p:nvSpPr>
        <p:spPr bwMode="auto">
          <a:noFill/>
          <a:ln>
            <a:miter lim="800000"/>
            <a:headEnd/>
            <a:tailEnd/>
          </a:ln>
        </p:spPr>
        <p:txBody>
          <a:bodyPr/>
          <a:lstStyle/>
          <a:p>
            <a:fld id="{5E9E656A-5237-41B6-B1A7-980940ABE833}" type="slidenum">
              <a:rPr lang="en-GB" altLang="da-DK" smtClean="0">
                <a:latin typeface="Arial" charset="0"/>
                <a:cs typeface="Arial" charset="0"/>
              </a:rPr>
              <a:pPr/>
              <a:t>5</a:t>
            </a:fld>
            <a:endParaRPr lang="en-GB" altLang="da-DK" dirty="0" smtClean="0">
              <a:latin typeface="Arial" charset="0"/>
              <a:cs typeface="Arial" charset="0"/>
            </a:endParaRPr>
          </a:p>
        </p:txBody>
      </p:sp>
    </p:spTree>
    <p:extLst>
      <p:ext uri="{BB962C8B-B14F-4D97-AF65-F5344CB8AC3E}">
        <p14:creationId xmlns:p14="http://schemas.microsoft.com/office/powerpoint/2010/main" val="3204387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Pladsholder til diasbille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Pladsholder til no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da-DK" altLang="da-DK" sz="1000" b="1" dirty="0" smtClean="0"/>
              <a:t>Øvrige gode råd</a:t>
            </a:r>
          </a:p>
          <a:p>
            <a:pPr eaLnBrk="1" hangingPunct="1"/>
            <a:endParaRPr lang="da-DK" altLang="da-DK" sz="1000" b="1" dirty="0" smtClean="0"/>
          </a:p>
          <a:p>
            <a:pPr eaLnBrk="1" hangingPunct="1"/>
            <a:r>
              <a:rPr lang="da-DK" altLang="da-DK" sz="1000" b="1" dirty="0" smtClean="0"/>
              <a:t>Udarbejd en politik</a:t>
            </a:r>
            <a:r>
              <a:rPr lang="da-DK" altLang="da-DK" sz="1000" dirty="0" smtClean="0"/>
              <a:t> der sikrer, at der aldrig sker gennemførsel af økonomiske transaktioner baseret på instruktion pr. mail. En sådan instruktion bør altid dobbelttjekkes, herunder ved at rette personlig henvendelse til den person, der fremstår som at udstikke instruktionen. Intet har mere hast eller fortrolighed, end der skal være mulighed for denne type kontrol.</a:t>
            </a:r>
          </a:p>
          <a:p>
            <a:pPr eaLnBrk="1" hangingPunct="1"/>
            <a:endParaRPr lang="da-DK" altLang="da-DK" sz="1000" dirty="0" smtClean="0"/>
          </a:p>
          <a:p>
            <a:pPr eaLnBrk="1" hangingPunct="1"/>
            <a:r>
              <a:rPr lang="da-DK" altLang="da-DK" sz="1000" b="1" dirty="0" smtClean="0"/>
              <a:t>Oplys medarbejdere: </a:t>
            </a:r>
            <a:r>
              <a:rPr lang="da-DK" altLang="da-DK" sz="1000" dirty="0" smtClean="0"/>
              <a:t>Sørg for at medarbejderne er opmærksomme på og trænet i at spotte svindelnumre. De bør alle være bevidste om, at de har en betydning for virksomhedens sikkerhed, og sørg for at alle har et sted, hvor de kan få hjælp når/hvis de er i tvivl.</a:t>
            </a:r>
          </a:p>
          <a:p>
            <a:pPr eaLnBrk="1" hangingPunct="1"/>
            <a:endParaRPr lang="da-DK" altLang="da-DK" sz="1000" dirty="0" smtClean="0"/>
          </a:p>
          <a:p>
            <a:pPr eaLnBrk="1" hangingPunct="1"/>
            <a:r>
              <a:rPr lang="da-DK" altLang="da-DK" sz="1000" b="1" dirty="0" smtClean="0"/>
              <a:t>Adgangskoder</a:t>
            </a:r>
            <a:r>
              <a:rPr lang="da-DK" altLang="da-DK" sz="1000" dirty="0" smtClean="0"/>
              <a:t> bør have en passende kompleksitet og systemmæssigt skiftes regelmæssigt – og naturligvis må man under ingen omstændigheder dele adgangskoder med en kollega – hverken sygdom eller ferie er en undskyldning.</a:t>
            </a:r>
          </a:p>
          <a:p>
            <a:endParaRPr lang="da-DK" altLang="da-DK" sz="1000" dirty="0" smtClean="0"/>
          </a:p>
          <a:p>
            <a:r>
              <a:rPr lang="da-DK" altLang="da-DK" sz="1000" b="1" dirty="0" smtClean="0"/>
              <a:t>Tjek sproget.</a:t>
            </a:r>
            <a:r>
              <a:rPr lang="da-DK" altLang="da-DK" sz="1000" dirty="0" smtClean="0"/>
              <a:t> Er der for mange grammatiske fejl i forhold til normalen? Det tyder på en automatisk oversættelse. </a:t>
            </a:r>
          </a:p>
        </p:txBody>
      </p:sp>
      <p:sp>
        <p:nvSpPr>
          <p:cNvPr id="94212" name="Pladsholder til dias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B7209D-B623-4C3F-A123-EF0246A88326}" type="slidenum">
              <a:rPr lang="en-GB" altLang="da-DK"/>
              <a:pPr/>
              <a:t>6</a:t>
            </a:fld>
            <a:endParaRPr lang="en-GB" altLang="da-DK"/>
          </a:p>
        </p:txBody>
      </p:sp>
    </p:spTree>
    <p:extLst>
      <p:ext uri="{BB962C8B-B14F-4D97-AF65-F5344CB8AC3E}">
        <p14:creationId xmlns:p14="http://schemas.microsoft.com/office/powerpoint/2010/main" val="339187250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2.bin"/><Relationship Id="rId9"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png"/><Relationship Id="rId2" Type="http://schemas.openxmlformats.org/officeDocument/2006/relationships/tags" Target="../tags/tag11.xml"/><Relationship Id="rId1" Type="http://schemas.openxmlformats.org/officeDocument/2006/relationships/vmlDrawing" Target="../drawings/vmlDrawing10.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vmlDrawing" Target="../drawings/vmlDrawing11.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vmlDrawing" Target="../drawings/vmlDrawing12.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vmlDrawing" Target="../drawings/vmlDrawing13.vml"/><Relationship Id="rId6" Type="http://schemas.openxmlformats.org/officeDocument/2006/relationships/image" Target="../media/image2.emf"/><Relationship Id="rId5" Type="http://schemas.openxmlformats.org/officeDocument/2006/relationships/image" Target="../media/image11.emf"/><Relationship Id="rId4" Type="http://schemas.openxmlformats.org/officeDocument/2006/relationships/oleObject" Target="../embeddings/oleObject14.bin"/></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tags" Target="../tags/tag16.xml"/><Relationship Id="rId7" Type="http://schemas.openxmlformats.org/officeDocument/2006/relationships/oleObject" Target="../embeddings/oleObject16.bin"/><Relationship Id="rId2" Type="http://schemas.openxmlformats.org/officeDocument/2006/relationships/tags" Target="../tags/tag15.xml"/><Relationship Id="rId1" Type="http://schemas.openxmlformats.org/officeDocument/2006/relationships/vmlDrawing" Target="../drawings/vmlDrawing14.vml"/><Relationship Id="rId6" Type="http://schemas.openxmlformats.org/officeDocument/2006/relationships/image" Target="../media/image12.emf"/><Relationship Id="rId5" Type="http://schemas.openxmlformats.org/officeDocument/2006/relationships/oleObject" Target="../embeddings/oleObject15.bin"/><Relationship Id="rId4" Type="http://schemas.openxmlformats.org/officeDocument/2006/relationships/slideMaster" Target="../slideMasters/slideMaster1.xml"/><Relationship Id="rId9" Type="http://schemas.openxmlformats.org/officeDocument/2006/relationships/image" Target="../media/image14.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tags" Target="../tags/tag18.xml"/><Relationship Id="rId7" Type="http://schemas.openxmlformats.org/officeDocument/2006/relationships/image" Target="../media/image2.emf"/><Relationship Id="rId2" Type="http://schemas.openxmlformats.org/officeDocument/2006/relationships/tags" Target="../tags/tag17.xml"/><Relationship Id="rId1" Type="http://schemas.openxmlformats.org/officeDocument/2006/relationships/vmlDrawing" Target="../drawings/vmlDrawing15.vml"/><Relationship Id="rId6" Type="http://schemas.openxmlformats.org/officeDocument/2006/relationships/image" Target="../media/image1.emf"/><Relationship Id="rId5" Type="http://schemas.openxmlformats.org/officeDocument/2006/relationships/oleObject" Target="../embeddings/oleObject17.bin"/><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slideMaster" Target="../slideMasters/slideMaster1.xml"/><Relationship Id="rId7" Type="http://schemas.openxmlformats.org/officeDocument/2006/relationships/image" Target="../media/image6.png"/><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tags" Target="../tags/tag5.xml"/><Relationship Id="rId7" Type="http://schemas.openxmlformats.org/officeDocument/2006/relationships/image" Target="../media/image2.emf"/><Relationship Id="rId2" Type="http://schemas.openxmlformats.org/officeDocument/2006/relationships/tags" Target="../tags/tag4.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9.xml"/><Relationship Id="rId1" Type="http://schemas.openxmlformats.org/officeDocument/2006/relationships/vmlDrawing" Target="../drawings/vmlDrawing8.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9.jpeg"/><Relationship Id="rId2" Type="http://schemas.openxmlformats.org/officeDocument/2006/relationships/tags" Target="../tags/tag10.xml"/><Relationship Id="rId1" Type="http://schemas.openxmlformats.org/officeDocument/2006/relationships/vmlDrawing" Target="../drawings/vmlDrawing9.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A">
    <p:spTree>
      <p:nvGrpSpPr>
        <p:cNvPr id="1" name=""/>
        <p:cNvGrpSpPr/>
        <p:nvPr/>
      </p:nvGrpSpPr>
      <p:grpSpPr>
        <a:xfrm>
          <a:off x="0" y="0"/>
          <a:ext cx="0" cy="0"/>
          <a:chOff x="0" y="0"/>
          <a:chExt cx="0" cy="0"/>
        </a:xfrm>
      </p:grpSpPr>
      <p:graphicFrame>
        <p:nvGraphicFramePr>
          <p:cNvPr id="6"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89" name="think-cell Slide" r:id="rId4" imgW="360" imgH="360" progId="">
                  <p:embed/>
                </p:oleObj>
              </mc:Choice>
              <mc:Fallback>
                <p:oleObj name="think-cell Slide" r:id="rId4" imgW="360" imgH="360" progId="">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8"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pic>
        <p:nvPicPr>
          <p:cNvPr id="9" name="Billede 9"/>
          <p:cNvPicPr>
            <a:picLocks noChangeAspect="1"/>
          </p:cNvPicPr>
          <p:nvPr/>
        </p:nvPicPr>
        <p:blipFill>
          <a:blip r:embed="rId7" cstate="print"/>
          <a:srcRect/>
          <a:stretch>
            <a:fillRect/>
          </a:stretch>
        </p:blipFill>
        <p:spPr bwMode="auto">
          <a:xfrm>
            <a:off x="0" y="-4763"/>
            <a:ext cx="12192000" cy="6859588"/>
          </a:xfrm>
          <a:prstGeom prst="rect">
            <a:avLst/>
          </a:prstGeom>
          <a:noFill/>
          <a:ln w="9525">
            <a:noFill/>
            <a:miter lim="800000"/>
            <a:headEnd/>
            <a:tailEnd/>
          </a:ln>
        </p:spPr>
      </p:pic>
      <p:pic>
        <p:nvPicPr>
          <p:cNvPr id="10" name="Picture 8"/>
          <p:cNvPicPr>
            <a:picLocks noChangeAspect="1"/>
          </p:cNvPicPr>
          <p:nvPr/>
        </p:nvPicPr>
        <p:blipFill>
          <a:blip r:embed="rId6" cstate="print">
            <a:lum bright="100000"/>
          </a:blip>
          <a:srcRect/>
          <a:stretch>
            <a:fillRect/>
          </a:stretch>
        </p:blipFill>
        <p:spPr bwMode="auto">
          <a:xfrm>
            <a:off x="10620375" y="503238"/>
            <a:ext cx="1068388" cy="234950"/>
          </a:xfrm>
          <a:prstGeom prst="rect">
            <a:avLst/>
          </a:prstGeom>
          <a:noFill/>
          <a:ln w="9525">
            <a:noFill/>
            <a:miter lim="800000"/>
            <a:headEnd/>
            <a:tailEnd/>
          </a:ln>
        </p:spPr>
      </p:pic>
      <p:pic>
        <p:nvPicPr>
          <p:cNvPr id="11" name="Picture 14"/>
          <p:cNvPicPr preferRelativeResize="0">
            <a:picLocks noChangeAspect="1"/>
          </p:cNvPicPr>
          <p:nvPr/>
        </p:nvPicPr>
        <p:blipFill>
          <a:blip r:embed="rId8" cstate="print"/>
          <a:srcRect/>
          <a:stretch>
            <a:fillRect/>
          </a:stretch>
        </p:blipFill>
        <p:spPr bwMode="auto">
          <a:xfrm>
            <a:off x="10644188" y="6383338"/>
            <a:ext cx="1042987" cy="147637"/>
          </a:xfrm>
          <a:prstGeom prst="rect">
            <a:avLst/>
          </a:prstGeom>
          <a:noFill/>
          <a:ln w="9525">
            <a:noFill/>
            <a:miter lim="800000"/>
            <a:headEnd/>
            <a:tailEnd/>
          </a:ln>
        </p:spPr>
      </p:pic>
      <p:pic>
        <p:nvPicPr>
          <p:cNvPr id="13" name="Pladsholder til billede 9" descr="Stregstaffering_mørk_bredformat.jpg"/>
          <p:cNvPicPr>
            <a:picLocks noChangeAspect="1"/>
          </p:cNvPicPr>
          <p:nvPr/>
        </p:nvPicPr>
        <p:blipFill>
          <a:blip r:embed="rId9" cstate="print"/>
          <a:srcRect t="64" b="64"/>
          <a:stretch>
            <a:fillRect/>
          </a:stretch>
        </p:blipFill>
        <p:spPr bwMode="auto">
          <a:xfrm>
            <a:off x="0" y="0"/>
            <a:ext cx="12192000" cy="6858000"/>
          </a:xfrm>
          <a:prstGeom prst="rect">
            <a:avLst/>
          </a:prstGeom>
          <a:noFill/>
          <a:ln w="9525">
            <a:noFill/>
            <a:miter lim="800000"/>
            <a:headEnd/>
            <a:tailEnd/>
          </a:ln>
        </p:spPr>
      </p:pic>
      <p:sp>
        <p:nvSpPr>
          <p:cNvPr id="3" name="Subtitle 3"/>
          <p:cNvSpPr>
            <a:spLocks noGrp="1"/>
          </p:cNvSpPr>
          <p:nvPr>
            <p:ph type="subTitle" idx="1"/>
          </p:nvPr>
        </p:nvSpPr>
        <p:spPr>
          <a:xfrm>
            <a:off x="504000" y="2934000"/>
            <a:ext cx="9885600" cy="890475"/>
          </a:xfrm>
        </p:spPr>
        <p:txBody>
          <a:bodyPr anchor="b">
            <a:noAutofit/>
          </a:bodyPr>
          <a:lstStyle>
            <a:lvl1pPr marL="0" indent="0" algn="l">
              <a:lnSpc>
                <a:spcPct val="110000"/>
              </a:lnSpc>
              <a:buNone/>
              <a:defRPr sz="1600" b="0"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smtClean="0"/>
              <a:t>Klik for at redigere undertiteltypografien i masteren</a:t>
            </a:r>
            <a:endParaRPr lang="da-DK" dirty="0"/>
          </a:p>
        </p:txBody>
      </p:sp>
      <p:sp>
        <p:nvSpPr>
          <p:cNvPr id="2" name="Title 2"/>
          <p:cNvSpPr>
            <a:spLocks noGrp="1"/>
          </p:cNvSpPr>
          <p:nvPr>
            <p:ph type="ctrTitle"/>
          </p:nvPr>
        </p:nvSpPr>
        <p:spPr>
          <a:xfrm>
            <a:off x="504000" y="1151733"/>
            <a:ext cx="9885600" cy="1833563"/>
          </a:xfrm>
        </p:spPr>
        <p:txBody>
          <a:bodyPr rtlCol="0" anchor="b">
            <a:noAutofit/>
          </a:bodyPr>
          <a:lstStyle>
            <a:lvl1pPr>
              <a:lnSpc>
                <a:spcPct val="90000"/>
              </a:lnSpc>
              <a:defRPr lang="en-GB" sz="5500" baseline="0">
                <a:solidFill>
                  <a:schemeClr val="bg1"/>
                </a:solidFill>
              </a:defRPr>
            </a:lvl1pPr>
          </a:lstStyle>
          <a:p>
            <a:pPr lvl="0"/>
            <a:r>
              <a:rPr lang="da-DK" smtClean="0"/>
              <a:t>Klik for at redigere i master</a:t>
            </a:r>
            <a:endParaRPr lang="da-DK" dirty="0"/>
          </a:p>
        </p:txBody>
      </p:sp>
      <p:sp>
        <p:nvSpPr>
          <p:cNvPr id="12" name="Text Placeholder 4"/>
          <p:cNvSpPr>
            <a:spLocks noGrp="1"/>
          </p:cNvSpPr>
          <p:nvPr>
            <p:ph type="body" sz="quarter" idx="12"/>
          </p:nvPr>
        </p:nvSpPr>
        <p:spPr>
          <a:xfrm>
            <a:off x="504000" y="614575"/>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bg1"/>
                </a:solidFill>
                <a:latin typeface="Politi Light" panose="020B0503040000020004" pitchFamily="34"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Rediger typografien i masterens</a:t>
            </a:r>
          </a:p>
        </p:txBody>
      </p:sp>
      <p:sp>
        <p:nvSpPr>
          <p:cNvPr id="15" name="Text Placeholder 4"/>
          <p:cNvSpPr>
            <a:spLocks noGrp="1"/>
          </p:cNvSpPr>
          <p:nvPr>
            <p:ph type="body" sz="quarter" idx="11"/>
          </p:nvPr>
        </p:nvSpPr>
        <p:spPr>
          <a:xfrm>
            <a:off x="504000" y="475301"/>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bg1"/>
                </a:solidFill>
                <a:latin typeface="Politi" panose="02000503040000020004" pitchFamily="2"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Rediger typografien i masterens</a:t>
            </a:r>
          </a:p>
        </p:txBody>
      </p:sp>
      <p:sp>
        <p:nvSpPr>
          <p:cNvPr id="14" name="Date Placeholder 7"/>
          <p:cNvSpPr>
            <a:spLocks noGrp="1"/>
          </p:cNvSpPr>
          <p:nvPr>
            <p:ph type="dt" sz="half" idx="13"/>
          </p:nvPr>
        </p:nvSpPr>
        <p:spPr>
          <a:xfrm>
            <a:off x="503238" y="3833813"/>
            <a:ext cx="9886950" cy="234950"/>
          </a:xfrm>
        </p:spPr>
        <p:txBody>
          <a:bodyPr/>
          <a:lstStyle>
            <a:lvl1pPr>
              <a:lnSpc>
                <a:spcPts val="2200"/>
              </a:lnSpc>
              <a:defRPr lang="da-DK" sz="1000" b="1" kern="1200" cap="all" baseline="0">
                <a:solidFill>
                  <a:schemeClr val="bg1"/>
                </a:solidFill>
                <a:latin typeface="+mn-lt"/>
                <a:ea typeface="+mn-ea"/>
                <a:cs typeface="+mn-cs"/>
              </a:defRPr>
            </a:lvl1pPr>
          </a:lstStyle>
          <a:p>
            <a:fld id="{A9324642-F817-431E-B693-C26643677475}" type="datetimeFigureOut">
              <a:rPr lang="da-DK" smtClean="0"/>
              <a:pPr/>
              <a:t>07-11-2019</a:t>
            </a:fld>
            <a:endParaRPr lang="da-DK"/>
          </a:p>
        </p:txBody>
      </p:sp>
      <p:sp>
        <p:nvSpPr>
          <p:cNvPr id="16" name="Slide Number Placeholder 9"/>
          <p:cNvSpPr>
            <a:spLocks noGrp="1"/>
          </p:cNvSpPr>
          <p:nvPr>
            <p:ph type="sldNum" sz="quarter" idx="14"/>
          </p:nvPr>
        </p:nvSpPr>
        <p:spPr>
          <a:xfrm>
            <a:off x="901700" y="7067550"/>
            <a:ext cx="376238" cy="234950"/>
          </a:xfrm>
        </p:spPr>
        <p:txBody>
          <a:bodyPr/>
          <a:lstStyle>
            <a:lvl1pPr>
              <a:defRPr sz="100"/>
            </a:lvl1pPr>
          </a:lstStyle>
          <a:p>
            <a:fld id="{AC76F7F1-9431-4BE0-ABAB-925E836B721C}" type="slidenum">
              <a:rPr lang="da-DK" smtClean="0"/>
              <a:pPr/>
              <a:t>‹nr.›</a:t>
            </a:fld>
            <a:endParaRPr lang="da-DK"/>
          </a:p>
        </p:txBody>
      </p:sp>
      <p:sp>
        <p:nvSpPr>
          <p:cNvPr id="17" name="Footer Placeholder 4"/>
          <p:cNvSpPr>
            <a:spLocks noGrp="1"/>
          </p:cNvSpPr>
          <p:nvPr>
            <p:ph type="ftr" sz="quarter" idx="15"/>
          </p:nvPr>
        </p:nvSpPr>
        <p:spPr>
          <a:xfrm>
            <a:off x="3765550" y="7067550"/>
            <a:ext cx="4114800" cy="234950"/>
          </a:xfrm>
        </p:spPr>
        <p:txBody>
          <a:bodyPr/>
          <a:lstStyle>
            <a:lvl1pPr>
              <a:defRPr sz="100"/>
            </a:lvl1pPr>
          </a:lstStyle>
          <a:p>
            <a:endParaRPr lang="da-DK"/>
          </a:p>
        </p:txBody>
      </p:sp>
    </p:spTree>
    <p:extLst>
      <p:ext uri="{BB962C8B-B14F-4D97-AF65-F5344CB8AC3E}">
        <p14:creationId xmlns:p14="http://schemas.microsoft.com/office/powerpoint/2010/main" val="577984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Breaker C">
    <p:spTree>
      <p:nvGrpSpPr>
        <p:cNvPr id="1" name=""/>
        <p:cNvGrpSpPr/>
        <p:nvPr/>
      </p:nvGrpSpPr>
      <p:grpSpPr>
        <a:xfrm>
          <a:off x="0" y="0"/>
          <a:ext cx="0" cy="0"/>
          <a:chOff x="0" y="0"/>
          <a:chExt cx="0" cy="0"/>
        </a:xfrm>
      </p:grpSpPr>
      <p:graphicFrame>
        <p:nvGraphicFramePr>
          <p:cNvPr id="4"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81" name="think-cell Slide" r:id="rId4" imgW="360" imgH="360" progId="">
                  <p:embed/>
                </p:oleObj>
              </mc:Choice>
              <mc:Fallback>
                <p:oleObj name="think-cell Slide" r:id="rId4" imgW="360" imgH="360" progId="">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6"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pic>
        <p:nvPicPr>
          <p:cNvPr id="7" name="Billede 9"/>
          <p:cNvPicPr>
            <a:picLocks noChangeAspect="1"/>
          </p:cNvPicPr>
          <p:nvPr/>
        </p:nvPicPr>
        <p:blipFill>
          <a:blip r:embed="rId7" cstate="print"/>
          <a:srcRect/>
          <a:stretch>
            <a:fillRect/>
          </a:stretch>
        </p:blipFill>
        <p:spPr bwMode="auto">
          <a:xfrm>
            <a:off x="0" y="0"/>
            <a:ext cx="12192000" cy="6859588"/>
          </a:xfrm>
          <a:prstGeom prst="rect">
            <a:avLst/>
          </a:prstGeom>
          <a:noFill/>
          <a:ln w="9525">
            <a:noFill/>
            <a:miter lim="800000"/>
            <a:headEnd/>
            <a:tailEnd/>
          </a:ln>
        </p:spPr>
      </p:pic>
      <p:pic>
        <p:nvPicPr>
          <p:cNvPr id="8"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sp>
        <p:nvSpPr>
          <p:cNvPr id="3" name="Text Placeholder 3"/>
          <p:cNvSpPr>
            <a:spLocks noGrp="1"/>
          </p:cNvSpPr>
          <p:nvPr>
            <p:ph type="body" idx="1"/>
          </p:nvPr>
        </p:nvSpPr>
        <p:spPr>
          <a:xfrm>
            <a:off x="504000" y="3312000"/>
            <a:ext cx="9885600" cy="1500187"/>
          </a:xfrm>
        </p:spPr>
        <p:txBody>
          <a:bodyPr>
            <a:noAutofit/>
          </a:bodyPr>
          <a:lstStyle>
            <a:lvl1pPr marL="0" indent="0">
              <a:lnSpc>
                <a:spcPts val="2200"/>
              </a:lnSpc>
              <a:buNone/>
              <a:defRPr sz="1600" b="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smtClean="0"/>
              <a:t>Rediger typografien i masterens</a:t>
            </a:r>
          </a:p>
        </p:txBody>
      </p:sp>
      <p:sp>
        <p:nvSpPr>
          <p:cNvPr id="2" name="Title 2"/>
          <p:cNvSpPr>
            <a:spLocks noGrp="1"/>
          </p:cNvSpPr>
          <p:nvPr>
            <p:ph type="title"/>
          </p:nvPr>
        </p:nvSpPr>
        <p:spPr>
          <a:xfrm>
            <a:off x="504000" y="504000"/>
            <a:ext cx="9885600" cy="2505900"/>
          </a:xfrm>
        </p:spPr>
        <p:txBody>
          <a:bodyPr anchor="b">
            <a:noAutofit/>
          </a:bodyPr>
          <a:lstStyle>
            <a:lvl1pPr>
              <a:lnSpc>
                <a:spcPts val="5800"/>
              </a:lnSpc>
              <a:defRPr sz="5500" baseline="0">
                <a:solidFill>
                  <a:schemeClr val="accent1"/>
                </a:solidFill>
              </a:defRPr>
            </a:lvl1pPr>
          </a:lstStyle>
          <a:p>
            <a:r>
              <a:rPr lang="da-DK" smtClean="0"/>
              <a:t>Klik for at redigere i master</a:t>
            </a:r>
            <a:endParaRPr lang="da-DK" dirty="0"/>
          </a:p>
        </p:txBody>
      </p:sp>
      <p:sp>
        <p:nvSpPr>
          <p:cNvPr id="9" name="Date Placeholder 5"/>
          <p:cNvSpPr>
            <a:spLocks noGrp="1"/>
          </p:cNvSpPr>
          <p:nvPr>
            <p:ph type="dt" sz="half" idx="10"/>
          </p:nvPr>
        </p:nvSpPr>
        <p:spPr>
          <a:xfrm>
            <a:off x="1563688" y="6975475"/>
            <a:ext cx="1914525" cy="233363"/>
          </a:xfrm>
        </p:spPr>
        <p:txBody>
          <a:bodyPr/>
          <a:lstStyle>
            <a:lvl1pPr algn="l">
              <a:defRPr sz="100">
                <a:solidFill>
                  <a:schemeClr val="tx1"/>
                </a:solidFill>
              </a:defRPr>
            </a:lvl1pPr>
          </a:lstStyle>
          <a:p>
            <a:fld id="{A9324642-F817-431E-B693-C26643677475}" type="datetimeFigureOut">
              <a:rPr lang="da-DK" smtClean="0"/>
              <a:pPr/>
              <a:t>07-11-2019</a:t>
            </a:fld>
            <a:endParaRPr lang="da-DK"/>
          </a:p>
        </p:txBody>
      </p:sp>
      <p:sp>
        <p:nvSpPr>
          <p:cNvPr id="10" name="Footer Placeholder 6"/>
          <p:cNvSpPr>
            <a:spLocks noGrp="1"/>
          </p:cNvSpPr>
          <p:nvPr>
            <p:ph type="ftr" sz="quarter" idx="11"/>
          </p:nvPr>
        </p:nvSpPr>
        <p:spPr>
          <a:xfrm>
            <a:off x="3765550" y="6975475"/>
            <a:ext cx="4114800" cy="233363"/>
          </a:xfrm>
        </p:spPr>
        <p:txBody>
          <a:bodyPr/>
          <a:lstStyle>
            <a:lvl1pPr algn="l">
              <a:defRPr sz="100">
                <a:solidFill>
                  <a:schemeClr val="tx1"/>
                </a:solidFill>
              </a:defRPr>
            </a:lvl1pPr>
          </a:lstStyle>
          <a:p>
            <a:endParaRPr lang="da-DK"/>
          </a:p>
        </p:txBody>
      </p:sp>
      <p:sp>
        <p:nvSpPr>
          <p:cNvPr id="11" name="Slide Number Placeholder 7"/>
          <p:cNvSpPr>
            <a:spLocks noGrp="1"/>
          </p:cNvSpPr>
          <p:nvPr>
            <p:ph type="sldNum" sz="quarter" idx="12"/>
          </p:nvPr>
        </p:nvSpPr>
        <p:spPr>
          <a:xfrm>
            <a:off x="901700" y="6975475"/>
            <a:ext cx="376238" cy="233363"/>
          </a:xfrm>
        </p:spPr>
        <p:txBody>
          <a:bodyPr/>
          <a:lstStyle>
            <a:lvl1pPr>
              <a:defRPr sz="100"/>
            </a:lvl1pPr>
          </a:lstStyle>
          <a:p>
            <a:fld id="{AC76F7F1-9431-4BE0-ABAB-925E836B721C}" type="slidenum">
              <a:rPr lang="da-DK" smtClean="0"/>
              <a:pPr/>
              <a:t>‹nr.›</a:t>
            </a:fld>
            <a:endParaRPr lang="da-DK"/>
          </a:p>
        </p:txBody>
      </p:sp>
    </p:spTree>
    <p:extLst>
      <p:ext uri="{BB962C8B-B14F-4D97-AF65-F5344CB8AC3E}">
        <p14:creationId xmlns:p14="http://schemas.microsoft.com/office/powerpoint/2010/main" val="2733220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305" name="think-cell Slide" r:id="rId4" imgW="360" imgH="360" progId="">
                  <p:embed/>
                </p:oleObj>
              </mc:Choice>
              <mc:Fallback>
                <p:oleObj name="think-cell Slide" r:id="rId4" imgW="360" imgH="360" progId="">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5"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sp>
        <p:nvSpPr>
          <p:cNvPr id="2" name="Title 1"/>
          <p:cNvSpPr>
            <a:spLocks noGrp="1"/>
          </p:cNvSpPr>
          <p:nvPr>
            <p:ph type="title"/>
          </p:nvPr>
        </p:nvSpPr>
        <p:spPr/>
        <p:txBody>
          <a:bodyPr/>
          <a:lstStyle/>
          <a:p>
            <a:r>
              <a:rPr lang="da-DK" smtClean="0"/>
              <a:t>Klik for at redigere i master</a:t>
            </a:r>
            <a:endParaRPr lang="da-DK" dirty="0"/>
          </a:p>
        </p:txBody>
      </p:sp>
      <p:sp>
        <p:nvSpPr>
          <p:cNvPr id="6" name="Date Placeholder 2"/>
          <p:cNvSpPr>
            <a:spLocks noGrp="1"/>
          </p:cNvSpPr>
          <p:nvPr>
            <p:ph type="dt" sz="half" idx="10"/>
          </p:nvPr>
        </p:nvSpPr>
        <p:spPr/>
        <p:txBody>
          <a:bodyPr/>
          <a:lstStyle>
            <a:lvl1pPr>
              <a:defRPr/>
            </a:lvl1pPr>
          </a:lstStyle>
          <a:p>
            <a:fld id="{A9324642-F817-431E-B693-C26643677475}" type="datetimeFigureOut">
              <a:rPr lang="da-DK" smtClean="0"/>
              <a:pPr/>
              <a:t>07-11-2019</a:t>
            </a:fld>
            <a:endParaRPr lang="da-DK"/>
          </a:p>
        </p:txBody>
      </p:sp>
      <p:sp>
        <p:nvSpPr>
          <p:cNvPr id="7" name="Footer Placeholder 3"/>
          <p:cNvSpPr>
            <a:spLocks noGrp="1"/>
          </p:cNvSpPr>
          <p:nvPr>
            <p:ph type="ftr" sz="quarter" idx="11"/>
          </p:nvPr>
        </p:nvSpPr>
        <p:spPr/>
        <p:txBody>
          <a:bodyPr/>
          <a:lstStyle>
            <a:lvl1pPr>
              <a:defRPr/>
            </a:lvl1pPr>
          </a:lstStyle>
          <a:p>
            <a:endParaRPr lang="da-DK"/>
          </a:p>
        </p:txBody>
      </p:sp>
      <p:sp>
        <p:nvSpPr>
          <p:cNvPr id="8" name="Slide Number Placeholder 4"/>
          <p:cNvSpPr>
            <a:spLocks noGrp="1"/>
          </p:cNvSpPr>
          <p:nvPr>
            <p:ph type="sldNum" sz="quarter" idx="12"/>
          </p:nvPr>
        </p:nvSpPr>
        <p:spPr/>
        <p:txBody>
          <a:bodyPr/>
          <a:lstStyle>
            <a:lvl1pPr>
              <a:defRPr/>
            </a:lvl1pPr>
          </a:lstStyle>
          <a:p>
            <a:fld id="{AC76F7F1-9431-4BE0-ABAB-925E836B721C}" type="slidenum">
              <a:rPr lang="da-DK" smtClean="0"/>
              <a:pPr/>
              <a:t>‹nr.›</a:t>
            </a:fld>
            <a:endParaRPr lang="da-DK"/>
          </a:p>
        </p:txBody>
      </p:sp>
    </p:spTree>
    <p:extLst>
      <p:ext uri="{BB962C8B-B14F-4D97-AF65-F5344CB8AC3E}">
        <p14:creationId xmlns:p14="http://schemas.microsoft.com/office/powerpoint/2010/main" val="3747625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omt">
    <p:spTree>
      <p:nvGrpSpPr>
        <p:cNvPr id="1" name=""/>
        <p:cNvGrpSpPr/>
        <p:nvPr/>
      </p:nvGrpSpPr>
      <p:grpSpPr>
        <a:xfrm>
          <a:off x="0" y="0"/>
          <a:ext cx="0" cy="0"/>
          <a:chOff x="0" y="0"/>
          <a:chExt cx="0" cy="0"/>
        </a:xfrm>
      </p:grpSpPr>
      <p:graphicFrame>
        <p:nvGraphicFramePr>
          <p:cNvPr id="2"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2329" name="think-cell Slide" r:id="rId4" imgW="360" imgH="360" progId="">
                  <p:embed/>
                </p:oleObj>
              </mc:Choice>
              <mc:Fallback>
                <p:oleObj name="think-cell Slide" r:id="rId4" imgW="360" imgH="360" progId="">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sp>
        <p:nvSpPr>
          <p:cNvPr id="8" name="Slide Number Placeholder 4"/>
          <p:cNvSpPr>
            <a:spLocks noGrp="1"/>
          </p:cNvSpPr>
          <p:nvPr>
            <p:ph type="sldNum" sz="quarter" idx="12"/>
          </p:nvPr>
        </p:nvSpPr>
        <p:spPr>
          <a:xfrm>
            <a:off x="574675" y="6419850"/>
            <a:ext cx="376238" cy="234950"/>
          </a:xfrm>
        </p:spPr>
        <p:txBody>
          <a:bodyPr/>
          <a:lstStyle>
            <a:lvl1pPr>
              <a:defRPr/>
            </a:lvl1pPr>
          </a:lstStyle>
          <a:p>
            <a:fld id="{AC76F7F1-9431-4BE0-ABAB-925E836B721C}" type="slidenum">
              <a:rPr lang="da-DK" smtClean="0"/>
              <a:pPr/>
              <a:t>‹nr.›</a:t>
            </a:fld>
            <a:endParaRPr lang="da-DK"/>
          </a:p>
        </p:txBody>
      </p:sp>
    </p:spTree>
    <p:extLst>
      <p:ext uri="{BB962C8B-B14F-4D97-AF65-F5344CB8AC3E}">
        <p14:creationId xmlns:p14="http://schemas.microsoft.com/office/powerpoint/2010/main" val="2312436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Titelslide">
    <p:spTree>
      <p:nvGrpSpPr>
        <p:cNvPr id="1" name=""/>
        <p:cNvGrpSpPr/>
        <p:nvPr/>
      </p:nvGrpSpPr>
      <p:grpSpPr>
        <a:xfrm>
          <a:off x="0" y="0"/>
          <a:ext cx="0" cy="0"/>
          <a:chOff x="0" y="0"/>
          <a:chExt cx="0" cy="0"/>
        </a:xfrm>
      </p:grpSpPr>
      <p:graphicFrame>
        <p:nvGraphicFramePr>
          <p:cNvPr id="4"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353" name="think-cell Slide" r:id="rId4" imgW="270" imgH="270" progId="">
                  <p:embed/>
                </p:oleObj>
              </mc:Choice>
              <mc:Fallback>
                <p:oleObj name="think-cell Slide" r:id="rId4" imgW="270" imgH="270" progId="">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6"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undertiteltypografien i masteren</a:t>
            </a:r>
            <a:endParaRPr lang="da-DK"/>
          </a:p>
        </p:txBody>
      </p:sp>
      <p:sp>
        <p:nvSpPr>
          <p:cNvPr id="7" name="Pladsholder til dato 3"/>
          <p:cNvSpPr>
            <a:spLocks noGrp="1"/>
          </p:cNvSpPr>
          <p:nvPr>
            <p:ph type="dt" sz="half" idx="10"/>
          </p:nvPr>
        </p:nvSpPr>
        <p:spPr/>
        <p:txBody>
          <a:bodyPr/>
          <a:lstStyle>
            <a:lvl1pPr>
              <a:defRPr/>
            </a:lvl1pPr>
          </a:lstStyle>
          <a:p>
            <a:fld id="{A9324642-F817-431E-B693-C26643677475}" type="datetimeFigureOut">
              <a:rPr lang="da-DK" smtClean="0"/>
              <a:pPr/>
              <a:t>07-11-2019</a:t>
            </a:fld>
            <a:endParaRPr lang="da-DK"/>
          </a:p>
        </p:txBody>
      </p:sp>
      <p:sp>
        <p:nvSpPr>
          <p:cNvPr id="8" name="Pladsholder til sidefod 4"/>
          <p:cNvSpPr>
            <a:spLocks noGrp="1"/>
          </p:cNvSpPr>
          <p:nvPr>
            <p:ph type="ftr" sz="quarter" idx="11"/>
          </p:nvPr>
        </p:nvSpPr>
        <p:spPr/>
        <p:txBody>
          <a:bodyPr/>
          <a:lstStyle>
            <a:lvl1pPr>
              <a:defRPr/>
            </a:lvl1pPr>
          </a:lstStyle>
          <a:p>
            <a:endParaRPr lang="da-DK"/>
          </a:p>
        </p:txBody>
      </p:sp>
      <p:sp>
        <p:nvSpPr>
          <p:cNvPr id="9" name="Pladsholder til slidenummer 5"/>
          <p:cNvSpPr>
            <a:spLocks noGrp="1"/>
          </p:cNvSpPr>
          <p:nvPr>
            <p:ph type="sldNum" sz="quarter" idx="12"/>
          </p:nvPr>
        </p:nvSpPr>
        <p:spPr/>
        <p:txBody>
          <a:bodyPr/>
          <a:lstStyle>
            <a:lvl1pPr>
              <a:defRPr/>
            </a:lvl1pPr>
          </a:lstStyle>
          <a:p>
            <a:fld id="{AC76F7F1-9431-4BE0-ABAB-925E836B721C}" type="slidenum">
              <a:rPr lang="da-DK" smtClean="0"/>
              <a:pPr/>
              <a:t>‹nr.›</a:t>
            </a:fld>
            <a:endParaRPr lang="da-DK"/>
          </a:p>
        </p:txBody>
      </p:sp>
    </p:spTree>
    <p:extLst>
      <p:ext uri="{BB962C8B-B14F-4D97-AF65-F5344CB8AC3E}">
        <p14:creationId xmlns:p14="http://schemas.microsoft.com/office/powerpoint/2010/main" val="24111567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4_Titel og indholdsobjekt">
    <p:spTree>
      <p:nvGrpSpPr>
        <p:cNvPr id="1" name=""/>
        <p:cNvGrpSpPr/>
        <p:nvPr/>
      </p:nvGrpSpPr>
      <p:grpSpPr>
        <a:xfrm>
          <a:off x="0" y="0"/>
          <a:ext cx="0" cy="0"/>
          <a:chOff x="0" y="0"/>
          <a:chExt cx="0" cy="0"/>
        </a:xfrm>
      </p:grpSpPr>
      <p:graphicFrame>
        <p:nvGraphicFramePr>
          <p:cNvPr id="3" name="Object 8"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416" name="think-cell Slide" r:id="rId5" imgW="360" imgH="360" progId="">
                  <p:embed/>
                </p:oleObj>
              </mc:Choice>
              <mc:Fallback>
                <p:oleObj name="think-cell Slide" r:id="rId5" imgW="360" imgH="360" progId="">
                  <p:embed/>
                  <p:pic>
                    <p:nvPicPr>
                      <p:cNvPr id="0" name="Picture 4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itle 1"/>
          <p:cNvSpPr txBox="1">
            <a:spLocks/>
          </p:cNvSpPr>
          <p:nvPr/>
        </p:nvSpPr>
        <p:spPr bwMode="auto">
          <a:xfrm>
            <a:off x="428625" y="468313"/>
            <a:ext cx="10975975" cy="658812"/>
          </a:xfrm>
          <a:prstGeom prst="rect">
            <a:avLst/>
          </a:prstGeom>
          <a:noFill/>
          <a:ln w="9525">
            <a:noFill/>
            <a:miter lim="800000"/>
            <a:headEnd/>
            <a:tailEnd/>
          </a:ln>
        </p:spPr>
        <p:txBody>
          <a:bodyPr anchor="ctr"/>
          <a:lstStyle/>
          <a:p>
            <a:pPr eaLnBrk="0" hangingPunct="0">
              <a:defRPr/>
            </a:pPr>
            <a:endParaRPr lang="da-DK" sz="2000">
              <a:solidFill>
                <a:srgbClr val="000028"/>
              </a:solidFill>
              <a:latin typeface="Century Gothic" pitchFamily="34" charset="0"/>
            </a:endParaRPr>
          </a:p>
        </p:txBody>
      </p:sp>
      <p:cxnSp>
        <p:nvCxnSpPr>
          <p:cNvPr id="5" name="Straight Connector 39"/>
          <p:cNvCxnSpPr/>
          <p:nvPr/>
        </p:nvCxnSpPr>
        <p:spPr>
          <a:xfrm>
            <a:off x="558800" y="1006475"/>
            <a:ext cx="11204575" cy="0"/>
          </a:xfrm>
          <a:prstGeom prst="line">
            <a:avLst/>
          </a:prstGeom>
          <a:ln w="38100" cmpd="sng">
            <a:solidFill>
              <a:srgbClr val="B1E3FF"/>
            </a:solidFill>
          </a:ln>
          <a:effectLst/>
        </p:spPr>
        <p:style>
          <a:lnRef idx="2">
            <a:schemeClr val="accent1"/>
          </a:lnRef>
          <a:fillRef idx="0">
            <a:schemeClr val="accent1"/>
          </a:fillRef>
          <a:effectRef idx="1">
            <a:schemeClr val="accent1"/>
          </a:effectRef>
          <a:fontRef idx="minor">
            <a:schemeClr val="tx1"/>
          </a:fontRef>
        </p:style>
      </p:cxnSp>
      <p:graphicFrame>
        <p:nvGraphicFramePr>
          <p:cNvPr id="6" name="Object 2" hidden="1"/>
          <p:cNvGraphicFramePr>
            <a:graphicFrameLocks noChangeAspect="1"/>
          </p:cNvGraphicFramePr>
          <p:nvPr>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417" name="think-cell Slide" r:id="rId7" imgW="360" imgH="360" progId="">
                  <p:embed/>
                </p:oleObj>
              </mc:Choice>
              <mc:Fallback>
                <p:oleObj name="think-cell Slide" r:id="rId7" imgW="360" imgH="360" progId="">
                  <p:embed/>
                  <p:pic>
                    <p:nvPicPr>
                      <p:cNvPr id="0" name="Picture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 Box 5"/>
          <p:cNvSpPr txBox="1">
            <a:spLocks noChangeArrowheads="1"/>
          </p:cNvSpPr>
          <p:nvPr/>
        </p:nvSpPr>
        <p:spPr bwMode="auto">
          <a:xfrm>
            <a:off x="9382125" y="260350"/>
            <a:ext cx="2168525" cy="292100"/>
          </a:xfrm>
          <a:prstGeom prst="rect">
            <a:avLst/>
          </a:prstGeom>
          <a:solidFill>
            <a:srgbClr val="FFFFFF"/>
          </a:solidFill>
          <a:ln w="9525">
            <a:noFill/>
            <a:miter lim="800000"/>
            <a:headEnd/>
            <a:tailEnd/>
          </a:ln>
        </p:spPr>
        <p:txBody>
          <a:bodyPr>
            <a:spAutoFit/>
          </a:bodyPr>
          <a:lstStyle/>
          <a:p>
            <a:pPr eaLnBrk="0" hangingPunct="0">
              <a:spcAft>
                <a:spcPts val="1000"/>
              </a:spcAft>
              <a:defRPr/>
            </a:pPr>
            <a:r>
              <a:rPr lang="da-DK" sz="1300" dirty="0">
                <a:solidFill>
                  <a:srgbClr val="001E3C"/>
                </a:solidFill>
                <a:latin typeface="Politi Light" pitchFamily="2" charset="0"/>
              </a:rPr>
              <a:t>KØBENHAVNS</a:t>
            </a:r>
            <a:endParaRPr lang="da-DK" sz="1300" dirty="0">
              <a:latin typeface="Arial" pitchFamily="34" charset="0"/>
            </a:endParaRPr>
          </a:p>
        </p:txBody>
      </p:sp>
      <p:pic>
        <p:nvPicPr>
          <p:cNvPr id="8" name="Billede 27" descr="Politi_Logo_Pantone kopi.jpg"/>
          <p:cNvPicPr>
            <a:picLocks noChangeAspect="1" noChangeArrowheads="1"/>
          </p:cNvPicPr>
          <p:nvPr/>
        </p:nvPicPr>
        <p:blipFill>
          <a:blip r:embed="rId8" cstate="print"/>
          <a:srcRect/>
          <a:stretch>
            <a:fillRect/>
          </a:stretch>
        </p:blipFill>
        <p:spPr bwMode="auto">
          <a:xfrm>
            <a:off x="10975975" y="342900"/>
            <a:ext cx="781050" cy="130175"/>
          </a:xfrm>
          <a:prstGeom prst="rect">
            <a:avLst/>
          </a:prstGeom>
          <a:noFill/>
          <a:ln w="9525">
            <a:noFill/>
            <a:miter lim="800000"/>
            <a:headEnd/>
            <a:tailEnd/>
          </a:ln>
        </p:spPr>
      </p:pic>
      <p:pic>
        <p:nvPicPr>
          <p:cNvPr id="9" name="Picture 7"/>
          <p:cNvPicPr>
            <a:picLocks noChangeAspect="1" noChangeArrowheads="1"/>
          </p:cNvPicPr>
          <p:nvPr/>
        </p:nvPicPr>
        <p:blipFill>
          <a:blip r:embed="rId9" cstate="print"/>
          <a:srcRect/>
          <a:stretch>
            <a:fillRect/>
          </a:stretch>
        </p:blipFill>
        <p:spPr bwMode="auto">
          <a:xfrm>
            <a:off x="555625" y="333375"/>
            <a:ext cx="1825625" cy="141288"/>
          </a:xfrm>
          <a:prstGeom prst="rect">
            <a:avLst/>
          </a:prstGeom>
          <a:noFill/>
          <a:ln w="9525">
            <a:noFill/>
            <a:miter lim="800000"/>
            <a:headEnd/>
            <a:tailEnd/>
          </a:ln>
        </p:spPr>
      </p:pic>
      <p:sp>
        <p:nvSpPr>
          <p:cNvPr id="11" name="Pladsholder til tekst 14"/>
          <p:cNvSpPr>
            <a:spLocks noGrp="1"/>
          </p:cNvSpPr>
          <p:nvPr>
            <p:ph type="body" sz="quarter" idx="12"/>
          </p:nvPr>
        </p:nvSpPr>
        <p:spPr>
          <a:xfrm>
            <a:off x="446968" y="669510"/>
            <a:ext cx="11348841" cy="427290"/>
          </a:xfrm>
          <a:prstGeom prst="rect">
            <a:avLst/>
          </a:prstGeom>
        </p:spPr>
        <p:txBody>
          <a:bodyPr/>
          <a:lstStyle>
            <a:lvl1pPr>
              <a:buFontTx/>
              <a:buNone/>
              <a:defRPr sz="2000">
                <a:latin typeface="Politi Light" pitchFamily="2" charset="0"/>
              </a:defRPr>
            </a:lvl1pPr>
            <a:lvl2pPr>
              <a:defRPr sz="2000">
                <a:latin typeface="Century Gothic" pitchFamily="34" charset="0"/>
              </a:defRPr>
            </a:lvl2pPr>
            <a:lvl3pPr>
              <a:defRPr sz="2000">
                <a:latin typeface="Century Gothic" pitchFamily="34" charset="0"/>
              </a:defRPr>
            </a:lvl3pPr>
            <a:lvl4pPr>
              <a:defRPr sz="2000">
                <a:latin typeface="Century Gothic" pitchFamily="34" charset="0"/>
              </a:defRPr>
            </a:lvl4pPr>
            <a:lvl5pPr>
              <a:defRPr sz="2000">
                <a:latin typeface="Century Gothic" pitchFamily="34" charset="0"/>
              </a:defRPr>
            </a:lvl5pPr>
          </a:lstStyle>
          <a:p>
            <a:pPr lvl="0"/>
            <a:r>
              <a:rPr lang="da-DK" smtClean="0"/>
              <a:t>Rediger typografien i masterens</a:t>
            </a:r>
          </a:p>
        </p:txBody>
      </p:sp>
      <p:sp>
        <p:nvSpPr>
          <p:cNvPr id="12" name="Slide Number Placeholder 4"/>
          <p:cNvSpPr>
            <a:spLocks noGrp="1"/>
          </p:cNvSpPr>
          <p:nvPr>
            <p:ph type="sldNum" sz="quarter" idx="13"/>
          </p:nvPr>
        </p:nvSpPr>
        <p:spPr>
          <a:xfrm>
            <a:off x="574675" y="6419850"/>
            <a:ext cx="376238" cy="234950"/>
          </a:xfrm>
        </p:spPr>
        <p:txBody>
          <a:bodyPr/>
          <a:lstStyle>
            <a:lvl1pPr>
              <a:defRPr/>
            </a:lvl1pPr>
          </a:lstStyle>
          <a:p>
            <a:fld id="{AC76F7F1-9431-4BE0-ABAB-925E836B721C}" type="slidenum">
              <a:rPr lang="da-DK" smtClean="0"/>
              <a:pPr/>
              <a:t>‹nr.›</a:t>
            </a:fld>
            <a:endParaRPr lang="da-DK"/>
          </a:p>
        </p:txBody>
      </p:sp>
    </p:spTree>
    <p:extLst>
      <p:ext uri="{BB962C8B-B14F-4D97-AF65-F5344CB8AC3E}">
        <p14:creationId xmlns:p14="http://schemas.microsoft.com/office/powerpoint/2010/main" val="35362278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_Titel Baggrundsbillede">
    <p:bg>
      <p:bgPr>
        <a:solidFill>
          <a:srgbClr val="000000"/>
        </a:solidFill>
        <a:effectLst/>
      </p:bgPr>
    </p:bg>
    <p:spTree>
      <p:nvGrpSpPr>
        <p:cNvPr id="1" name=""/>
        <p:cNvGrpSpPr/>
        <p:nvPr/>
      </p:nvGrpSpPr>
      <p:grpSpPr>
        <a:xfrm>
          <a:off x="0" y="0"/>
          <a:ext cx="0" cy="0"/>
          <a:chOff x="0" y="0"/>
          <a:chExt cx="0" cy="0"/>
        </a:xfrm>
      </p:grpSpPr>
      <p:sp>
        <p:nvSpPr>
          <p:cNvPr id="8" name="Rectangle 48"/>
          <p:cNvSpPr/>
          <p:nvPr/>
        </p:nvSpPr>
        <p:spPr>
          <a:xfrm>
            <a:off x="1830388" y="-1890713"/>
            <a:ext cx="7164387" cy="357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sz="1400" dirty="0"/>
          </a:p>
        </p:txBody>
      </p:sp>
      <p:sp>
        <p:nvSpPr>
          <p:cNvPr id="9" name="Slide Number Placeholder 9"/>
          <p:cNvSpPr txBox="1">
            <a:spLocks/>
          </p:cNvSpPr>
          <p:nvPr/>
        </p:nvSpPr>
        <p:spPr>
          <a:xfrm>
            <a:off x="901700" y="7067550"/>
            <a:ext cx="376238" cy="234950"/>
          </a:xfrm>
          <a:prstGeom prst="rect">
            <a:avLst/>
          </a:prstGeom>
        </p:spPr>
        <p:txBody>
          <a:bodyPr lIns="0" tIns="0" rIns="0" bIns="0" anchor="b"/>
          <a:lstStyle/>
          <a:p>
            <a:pPr algn="r">
              <a:defRPr/>
            </a:pPr>
            <a:fld id="{D79ABEF9-7FE4-4654-BFD0-96117340D661}" type="slidenum">
              <a:rPr lang="da-DK" altLang="da-DK" sz="100">
                <a:latin typeface="Arial" pitchFamily="34" charset="0"/>
                <a:cs typeface="Arial" pitchFamily="34" charset="0"/>
              </a:rPr>
              <a:pPr algn="r">
                <a:defRPr/>
              </a:pPr>
              <a:t>‹nr.›</a:t>
            </a:fld>
            <a:endParaRPr lang="da-DK" altLang="da-DK" sz="100">
              <a:latin typeface="Arial" pitchFamily="34" charset="0"/>
              <a:cs typeface="Arial" pitchFamily="34" charset="0"/>
            </a:endParaRPr>
          </a:p>
        </p:txBody>
      </p:sp>
      <p:sp>
        <p:nvSpPr>
          <p:cNvPr id="7" name="Picture Placeholder 6"/>
          <p:cNvSpPr>
            <a:spLocks noGrp="1"/>
          </p:cNvSpPr>
          <p:nvPr>
            <p:ph type="pic" sz="quarter" idx="16"/>
          </p:nvPr>
        </p:nvSpPr>
        <p:spPr>
          <a:xfrm>
            <a:off x="0" y="0"/>
            <a:ext cx="12192000" cy="6858000"/>
          </a:xfrm>
        </p:spPr>
        <p:txBody>
          <a:bodyPr wrap="none" tIns="360000" rtlCol="0" anchor="ctr">
            <a:noAutofit/>
          </a:bodyPr>
          <a:lstStyle>
            <a:lvl1pPr marL="0" indent="0" algn="ctr">
              <a:buNone/>
              <a:defRPr baseline="0">
                <a:solidFill>
                  <a:schemeClr val="bg1"/>
                </a:solidFill>
              </a:defRPr>
            </a:lvl1pPr>
          </a:lstStyle>
          <a:p>
            <a:pPr lvl="0"/>
            <a:r>
              <a:rPr lang="da-DK" noProof="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14" name="Text Placeholder 4"/>
          <p:cNvSpPr>
            <a:spLocks noGrp="1"/>
          </p:cNvSpPr>
          <p:nvPr>
            <p:ph type="body" sz="quarter" idx="12"/>
          </p:nvPr>
        </p:nvSpPr>
        <p:spPr>
          <a:xfrm>
            <a:off x="504000" y="614575"/>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bg1"/>
                </a:solidFill>
                <a:latin typeface="Politi Light" panose="020B0503040000020004" pitchFamily="34"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Klik for at redigere typografi i masteren</a:t>
            </a:r>
          </a:p>
        </p:txBody>
      </p:sp>
      <p:sp>
        <p:nvSpPr>
          <p:cNvPr id="13" name="Text Placeholder 4"/>
          <p:cNvSpPr>
            <a:spLocks noGrp="1"/>
          </p:cNvSpPr>
          <p:nvPr>
            <p:ph type="body" sz="quarter" idx="11"/>
          </p:nvPr>
        </p:nvSpPr>
        <p:spPr>
          <a:xfrm>
            <a:off x="504000" y="475301"/>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bg1"/>
                </a:solidFill>
                <a:latin typeface="Politi" panose="02000503040000020004" pitchFamily="2"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Klik for at redigere typografi i masteren</a:t>
            </a:r>
          </a:p>
        </p:txBody>
      </p:sp>
      <p:sp>
        <p:nvSpPr>
          <p:cNvPr id="26" name="Subtitle 3"/>
          <p:cNvSpPr>
            <a:spLocks noGrp="1"/>
          </p:cNvSpPr>
          <p:nvPr>
            <p:ph type="subTitle" idx="1"/>
          </p:nvPr>
        </p:nvSpPr>
        <p:spPr>
          <a:xfrm>
            <a:off x="504000" y="2934206"/>
            <a:ext cx="4717069" cy="890475"/>
          </a:xfrm>
        </p:spPr>
        <p:txBody>
          <a:bodyPr wrap="none" anchor="b">
            <a:noAutofit/>
          </a:bodyPr>
          <a:lstStyle>
            <a:lvl1pPr marL="0" indent="0" algn="l">
              <a:lnSpc>
                <a:spcPct val="110000"/>
              </a:lnSpc>
              <a:buNone/>
              <a:defRPr sz="1600" b="0"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smtClean="0"/>
              <a:t>Klik for at redigere undertiteltypografien i masteren</a:t>
            </a:r>
            <a:endParaRPr lang="da-DK" dirty="0"/>
          </a:p>
        </p:txBody>
      </p:sp>
      <p:sp>
        <p:nvSpPr>
          <p:cNvPr id="2" name="Title 2"/>
          <p:cNvSpPr>
            <a:spLocks noGrp="1"/>
          </p:cNvSpPr>
          <p:nvPr>
            <p:ph type="ctrTitle"/>
          </p:nvPr>
        </p:nvSpPr>
        <p:spPr>
          <a:xfrm>
            <a:off x="504000" y="1151733"/>
            <a:ext cx="9885600" cy="1833563"/>
          </a:xfrm>
        </p:spPr>
        <p:txBody>
          <a:bodyPr rtlCol="0" anchor="b">
            <a:noAutofit/>
          </a:bodyPr>
          <a:lstStyle>
            <a:lvl1pPr>
              <a:lnSpc>
                <a:spcPct val="90000"/>
              </a:lnSpc>
              <a:defRPr lang="en-GB" sz="5500" baseline="0">
                <a:solidFill>
                  <a:schemeClr val="bg1"/>
                </a:solidFill>
              </a:defRPr>
            </a:lvl1pPr>
          </a:lstStyle>
          <a:p>
            <a:pPr lvl="0"/>
            <a:r>
              <a:rPr lang="da-DK" smtClean="0"/>
              <a:t>Klik for at redigere titeltypografi i masteren</a:t>
            </a:r>
            <a:endParaRPr lang="da-DK" dirty="0"/>
          </a:p>
        </p:txBody>
      </p:sp>
      <p:sp>
        <p:nvSpPr>
          <p:cNvPr id="10" name="Date Placeholder 5"/>
          <p:cNvSpPr>
            <a:spLocks noGrp="1"/>
          </p:cNvSpPr>
          <p:nvPr>
            <p:ph type="dt" sz="half" idx="17"/>
          </p:nvPr>
        </p:nvSpPr>
        <p:spPr>
          <a:xfrm>
            <a:off x="503238" y="3833813"/>
            <a:ext cx="3359150" cy="241300"/>
          </a:xfrm>
        </p:spPr>
        <p:txBody>
          <a:bodyPr wrap="none">
            <a:noAutofit/>
          </a:bodyPr>
          <a:lstStyle>
            <a:lvl1pPr>
              <a:lnSpc>
                <a:spcPts val="2200"/>
              </a:lnSpc>
              <a:defRPr lang="da-DK" sz="1000" b="1" kern="1200" cap="all" baseline="0">
                <a:solidFill>
                  <a:schemeClr val="bg1"/>
                </a:solidFill>
                <a:latin typeface="+mn-lt"/>
                <a:ea typeface="+mn-ea"/>
                <a:cs typeface="+mn-cs"/>
              </a:defRPr>
            </a:lvl1pPr>
          </a:lstStyle>
          <a:p>
            <a:pPr>
              <a:defRPr/>
            </a:pPr>
            <a:fld id="{3486AE25-95FD-443B-89E7-12663AFACB03}" type="datetime2">
              <a:rPr lang="da-DK"/>
              <a:pPr>
                <a:defRPr/>
              </a:pPr>
              <a:t>7. november 2019</a:t>
            </a:fld>
            <a:endParaRPr dirty="0"/>
          </a:p>
        </p:txBody>
      </p:sp>
      <p:sp>
        <p:nvSpPr>
          <p:cNvPr id="11" name="Footer Placeholder 4"/>
          <p:cNvSpPr>
            <a:spLocks noGrp="1"/>
          </p:cNvSpPr>
          <p:nvPr>
            <p:ph type="ftr" sz="quarter" idx="18"/>
          </p:nvPr>
        </p:nvSpPr>
        <p:spPr>
          <a:xfrm>
            <a:off x="3765550" y="7067550"/>
            <a:ext cx="4114800" cy="234950"/>
          </a:xfrm>
        </p:spPr>
        <p:txBody>
          <a:bodyPr/>
          <a:lstStyle>
            <a:lvl1pPr>
              <a:defRPr sz="100"/>
            </a:lvl1pPr>
          </a:lstStyle>
          <a:p>
            <a:pPr>
              <a:defRPr/>
            </a:pPr>
            <a:r>
              <a:rPr lang="da-DK"/>
              <a:t>Midt- og vestjyllands</a:t>
            </a:r>
          </a:p>
        </p:txBody>
      </p:sp>
      <p:sp>
        <p:nvSpPr>
          <p:cNvPr id="12" name="Slide Number Placeholder 9"/>
          <p:cNvSpPr>
            <a:spLocks noGrp="1"/>
          </p:cNvSpPr>
          <p:nvPr>
            <p:ph type="sldNum" sz="quarter" idx="19"/>
          </p:nvPr>
        </p:nvSpPr>
        <p:spPr>
          <a:xfrm>
            <a:off x="9615488" y="463550"/>
            <a:ext cx="2070100" cy="6067425"/>
          </a:xfrm>
          <a:blipFill>
            <a:blip r:embed="rId2" cstate="print"/>
            <a:stretch>
              <a:fillRect/>
            </a:stretch>
          </a:blipFill>
        </p:spPr>
        <p:txBody>
          <a:bodyPr/>
          <a:lstStyle>
            <a:lvl1pPr>
              <a:defRPr sz="100"/>
            </a:lvl1pPr>
          </a:lstStyle>
          <a:p>
            <a:pPr>
              <a:defRPr/>
            </a:pPr>
            <a:fld id="{33294B19-FF2A-46EE-8F76-719E50FC93A5}" type="slidenum">
              <a:rPr lang="da-DK" altLang="da-DK"/>
              <a:pPr>
                <a:defRPr/>
              </a:pPr>
              <a:t>‹nr.›</a:t>
            </a:fld>
            <a:endParaRPr lang="da-DK" altLang="da-DK"/>
          </a:p>
        </p:txBody>
      </p:sp>
    </p:spTree>
    <p:extLst>
      <p:ext uri="{BB962C8B-B14F-4D97-AF65-F5344CB8AC3E}">
        <p14:creationId xmlns:p14="http://schemas.microsoft.com/office/powerpoint/2010/main" val="3764898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Indhold A">
    <p:spTree>
      <p:nvGrpSpPr>
        <p:cNvPr id="1" name=""/>
        <p:cNvGrpSpPr/>
        <p:nvPr/>
      </p:nvGrpSpPr>
      <p:grpSpPr>
        <a:xfrm>
          <a:off x="0" y="0"/>
          <a:ext cx="0" cy="0"/>
          <a:chOff x="0" y="0"/>
          <a:chExt cx="0" cy="0"/>
        </a:xfrm>
      </p:grpSpPr>
      <p:graphicFrame>
        <p:nvGraphicFramePr>
          <p:cNvPr id="4"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5440" name="think-cell Slide" r:id="rId5" imgW="360" imgH="360" progId="">
                  <p:embed/>
                </p:oleObj>
              </mc:Choice>
              <mc:Fallback>
                <p:oleObj name="think-cell Slide" r:id="rId5" imgW="360" imgH="360" progId="">
                  <p:embed/>
                  <p:pic>
                    <p:nvPicPr>
                      <p:cNvPr id="0" name="Picture 4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6" name="Picture 7"/>
          <p:cNvPicPr>
            <a:picLocks noChangeAspect="1"/>
          </p:cNvPicPr>
          <p:nvPr/>
        </p:nvPicPr>
        <p:blipFill>
          <a:blip r:embed="rId7"/>
          <a:srcRect/>
          <a:stretch>
            <a:fillRect/>
          </a:stretch>
        </p:blipFill>
        <p:spPr bwMode="auto">
          <a:xfrm>
            <a:off x="10617200" y="6396038"/>
            <a:ext cx="1068388" cy="234950"/>
          </a:xfrm>
          <a:prstGeom prst="rect">
            <a:avLst/>
          </a:prstGeom>
          <a:noFill/>
          <a:ln w="9525">
            <a:noFill/>
            <a:miter lim="800000"/>
            <a:headEnd/>
            <a:tailEnd/>
          </a:ln>
        </p:spPr>
      </p:pic>
      <p:graphicFrame>
        <p:nvGraphicFramePr>
          <p:cNvPr id="7" name="Object 3" hidden="1"/>
          <p:cNvGraphicFramePr>
            <a:graphicFrameLocks noChangeAspect="1"/>
          </p:cNvGraphicFramePr>
          <p:nvPr>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5441" name="think-cell Slide" r:id="rId8" imgW="360" imgH="360" progId="">
                  <p:embed/>
                </p:oleObj>
              </mc:Choice>
              <mc:Fallback>
                <p:oleObj name="think-cell Slide" r:id="rId8" imgW="360" imgH="360" progId="">
                  <p:embed/>
                  <p:pic>
                    <p:nvPicPr>
                      <p:cNvPr id="0" name="Picture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 name="Content Placeholder 2"/>
          <p:cNvSpPr>
            <a:spLocks noGrp="1"/>
          </p:cNvSpPr>
          <p:nvPr>
            <p:ph sz="quarter" idx="15"/>
          </p:nvPr>
        </p:nvSpPr>
        <p:spPr>
          <a:xfrm>
            <a:off x="504000" y="1584000"/>
            <a:ext cx="11181600" cy="4535999"/>
          </a:xfrm>
        </p:spPr>
        <p:txBody>
          <a:bodyPr/>
          <a:lstStyle>
            <a:lvl1pPr>
              <a:defRPr baseline="0">
                <a:solidFill>
                  <a:schemeClr val="accent1"/>
                </a:solidFill>
              </a:defRPr>
            </a:lvl1pPr>
            <a:lvl2pPr>
              <a:defRPr>
                <a:solidFill>
                  <a:schemeClr val="accent1"/>
                </a:solidFill>
              </a:defRPr>
            </a:lvl2pPr>
            <a:lvl3pPr>
              <a:defRPr baseline="0">
                <a:solidFill>
                  <a:schemeClr val="accent1"/>
                </a:solidFill>
              </a:defRPr>
            </a:lvl3pPr>
            <a:lvl4pPr>
              <a:defRPr>
                <a:solidFill>
                  <a:schemeClr val="accent1"/>
                </a:solidFill>
              </a:defRPr>
            </a:lvl4pPr>
            <a:lvl5pPr>
              <a:defRPr>
                <a:solidFill>
                  <a:schemeClr val="accent1"/>
                </a:solidFill>
              </a:defRPr>
            </a:lvl5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2" name="Title 1"/>
          <p:cNvSpPr>
            <a:spLocks noGrp="1"/>
          </p:cNvSpPr>
          <p:nvPr>
            <p:ph type="title"/>
          </p:nvPr>
        </p:nvSpPr>
        <p:spPr/>
        <p:txBody>
          <a:bodyPr>
            <a:noAutofit/>
          </a:bodyPr>
          <a:lstStyle>
            <a:lvl1pPr>
              <a:defRPr>
                <a:solidFill>
                  <a:schemeClr val="accent1"/>
                </a:solidFill>
              </a:defRPr>
            </a:lvl1pPr>
          </a:lstStyle>
          <a:p>
            <a:r>
              <a:rPr lang="da-DK" smtClean="0"/>
              <a:t>Klik for at redigere titeltypografi i masteren</a:t>
            </a:r>
            <a:endParaRPr lang="da-DK" dirty="0"/>
          </a:p>
        </p:txBody>
      </p:sp>
      <p:sp>
        <p:nvSpPr>
          <p:cNvPr id="8" name="Date Placeholder 3"/>
          <p:cNvSpPr>
            <a:spLocks noGrp="1"/>
          </p:cNvSpPr>
          <p:nvPr>
            <p:ph type="dt" sz="half" idx="16"/>
          </p:nvPr>
        </p:nvSpPr>
        <p:spPr/>
        <p:txBody>
          <a:bodyPr/>
          <a:lstStyle>
            <a:lvl1pPr>
              <a:defRPr/>
            </a:lvl1pPr>
          </a:lstStyle>
          <a:p>
            <a:pPr>
              <a:defRPr/>
            </a:pPr>
            <a:fld id="{36EE5B45-81C8-4775-89B0-F834888365A7}" type="datetime2">
              <a:rPr lang="da-DK"/>
              <a:pPr>
                <a:defRPr/>
              </a:pPr>
              <a:t>7. november 2019</a:t>
            </a:fld>
            <a:endParaRPr lang="da-DK" dirty="0"/>
          </a:p>
        </p:txBody>
      </p:sp>
      <p:sp>
        <p:nvSpPr>
          <p:cNvPr id="9" name="Footer Placeholder 4"/>
          <p:cNvSpPr>
            <a:spLocks noGrp="1"/>
          </p:cNvSpPr>
          <p:nvPr>
            <p:ph type="ftr" sz="quarter" idx="17"/>
          </p:nvPr>
        </p:nvSpPr>
        <p:spPr>
          <a:xfrm>
            <a:off x="3765550" y="7067550"/>
            <a:ext cx="4114800" cy="234950"/>
          </a:xfrm>
        </p:spPr>
        <p:txBody>
          <a:bodyPr/>
          <a:lstStyle>
            <a:lvl1pPr>
              <a:defRPr sz="100"/>
            </a:lvl1pPr>
          </a:lstStyle>
          <a:p>
            <a:pPr>
              <a:defRPr/>
            </a:pPr>
            <a:r>
              <a:rPr lang="da-DK"/>
              <a:t>Midt- og vestjyllands</a:t>
            </a:r>
          </a:p>
        </p:txBody>
      </p:sp>
      <p:sp>
        <p:nvSpPr>
          <p:cNvPr id="10" name="Slide Number Placeholder 5"/>
          <p:cNvSpPr>
            <a:spLocks noGrp="1"/>
          </p:cNvSpPr>
          <p:nvPr>
            <p:ph type="sldNum" sz="quarter" idx="18"/>
          </p:nvPr>
        </p:nvSpPr>
        <p:spPr/>
        <p:txBody>
          <a:bodyPr/>
          <a:lstStyle>
            <a:lvl1pPr>
              <a:defRPr/>
            </a:lvl1pPr>
          </a:lstStyle>
          <a:p>
            <a:pPr>
              <a:defRPr/>
            </a:pPr>
            <a:fld id="{94CDC6BE-5CE4-44D6-A2C3-87ED994FD9C5}" type="slidenum">
              <a:rPr lang="da-DK" altLang="da-DK"/>
              <a:pPr>
                <a:defRPr/>
              </a:pPr>
              <a:t>‹nr.›</a:t>
            </a:fld>
            <a:endParaRPr lang="da-DK" altLang="da-DK"/>
          </a:p>
        </p:txBody>
      </p:sp>
    </p:spTree>
    <p:extLst>
      <p:ext uri="{BB962C8B-B14F-4D97-AF65-F5344CB8AC3E}">
        <p14:creationId xmlns:p14="http://schemas.microsoft.com/office/powerpoint/2010/main" val="2230540297"/>
      </p:ext>
    </p:extLst>
  </p:cSld>
  <p:clrMapOvr>
    <a:masterClrMapping/>
  </p:clrMapOvr>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 B">
    <p:spTree>
      <p:nvGrpSpPr>
        <p:cNvPr id="1" name=""/>
        <p:cNvGrpSpPr/>
        <p:nvPr/>
      </p:nvGrpSpPr>
      <p:grpSpPr>
        <a:xfrm>
          <a:off x="0" y="0"/>
          <a:ext cx="0" cy="0"/>
          <a:chOff x="0" y="0"/>
          <a:chExt cx="0" cy="0"/>
        </a:xfrm>
      </p:grpSpPr>
      <p:graphicFrame>
        <p:nvGraphicFramePr>
          <p:cNvPr id="6"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13" name="think-cell Slide" r:id="rId4" imgW="360" imgH="360" progId="">
                  <p:embed/>
                </p:oleObj>
              </mc:Choice>
              <mc:Fallback>
                <p:oleObj name="think-cell Slide" r:id="rId4" imgW="360" imgH="360" progId="">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8"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pic>
        <p:nvPicPr>
          <p:cNvPr id="9" name="Picture 1"/>
          <p:cNvPicPr>
            <a:picLocks noChangeAspect="1"/>
          </p:cNvPicPr>
          <p:nvPr/>
        </p:nvPicPr>
        <p:blipFill>
          <a:blip r:embed="rId7" cstate="print"/>
          <a:srcRect/>
          <a:stretch>
            <a:fillRect/>
          </a:stretch>
        </p:blipFill>
        <p:spPr bwMode="auto">
          <a:xfrm>
            <a:off x="0" y="0"/>
            <a:ext cx="12192000" cy="6858000"/>
          </a:xfrm>
          <a:prstGeom prst="rect">
            <a:avLst/>
          </a:prstGeom>
          <a:noFill/>
          <a:ln w="9525">
            <a:noFill/>
            <a:miter lim="800000"/>
            <a:headEnd/>
            <a:tailEnd/>
          </a:ln>
        </p:spPr>
      </p:pic>
      <p:pic>
        <p:nvPicPr>
          <p:cNvPr id="10" name="Picture 8"/>
          <p:cNvPicPr>
            <a:picLocks noChangeAspect="1"/>
          </p:cNvPicPr>
          <p:nvPr/>
        </p:nvPicPr>
        <p:blipFill>
          <a:blip r:embed="rId6" cstate="print"/>
          <a:srcRect/>
          <a:stretch>
            <a:fillRect/>
          </a:stretch>
        </p:blipFill>
        <p:spPr bwMode="auto">
          <a:xfrm>
            <a:off x="10617200" y="503238"/>
            <a:ext cx="1068388" cy="234950"/>
          </a:xfrm>
          <a:prstGeom prst="rect">
            <a:avLst/>
          </a:prstGeom>
          <a:noFill/>
          <a:ln w="9525">
            <a:noFill/>
            <a:miter lim="800000"/>
            <a:headEnd/>
            <a:tailEnd/>
          </a:ln>
        </p:spPr>
      </p:pic>
      <p:pic>
        <p:nvPicPr>
          <p:cNvPr id="11" name="Picture 17"/>
          <p:cNvPicPr preferRelativeResize="0">
            <a:picLocks noChangeAspect="1"/>
          </p:cNvPicPr>
          <p:nvPr/>
        </p:nvPicPr>
        <p:blipFill>
          <a:blip r:embed="rId8" cstate="print"/>
          <a:srcRect/>
          <a:stretch>
            <a:fillRect/>
          </a:stretch>
        </p:blipFill>
        <p:spPr bwMode="auto">
          <a:xfrm>
            <a:off x="10641013" y="6383338"/>
            <a:ext cx="1042987" cy="147637"/>
          </a:xfrm>
          <a:prstGeom prst="rect">
            <a:avLst/>
          </a:prstGeom>
          <a:noFill/>
          <a:ln w="9525">
            <a:noFill/>
            <a:miter lim="800000"/>
            <a:headEnd/>
            <a:tailEnd/>
          </a:ln>
        </p:spPr>
      </p:pic>
      <p:sp>
        <p:nvSpPr>
          <p:cNvPr id="20" name="Subtitle 3"/>
          <p:cNvSpPr>
            <a:spLocks noGrp="1"/>
          </p:cNvSpPr>
          <p:nvPr>
            <p:ph type="subTitle" idx="1"/>
          </p:nvPr>
        </p:nvSpPr>
        <p:spPr>
          <a:xfrm>
            <a:off x="504000" y="2934000"/>
            <a:ext cx="9885600" cy="890475"/>
          </a:xfrm>
        </p:spPr>
        <p:txBody>
          <a:bodyPr anchor="b">
            <a:noAutofit/>
          </a:bodyPr>
          <a:lstStyle>
            <a:lvl1pPr marL="0" indent="0" algn="l">
              <a:lnSpc>
                <a:spcPct val="110000"/>
              </a:lnSpc>
              <a:buNone/>
              <a:defRPr sz="1600" b="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smtClean="0"/>
              <a:t>Klik for at redigere undertiteltypografien i masteren</a:t>
            </a:r>
            <a:endParaRPr lang="da-DK" dirty="0"/>
          </a:p>
        </p:txBody>
      </p:sp>
      <p:sp>
        <p:nvSpPr>
          <p:cNvPr id="2" name="Title 2"/>
          <p:cNvSpPr>
            <a:spLocks noGrp="1"/>
          </p:cNvSpPr>
          <p:nvPr>
            <p:ph type="ctrTitle"/>
          </p:nvPr>
        </p:nvSpPr>
        <p:spPr>
          <a:xfrm>
            <a:off x="504000" y="1151733"/>
            <a:ext cx="9885600" cy="1833563"/>
          </a:xfrm>
        </p:spPr>
        <p:txBody>
          <a:bodyPr rtlCol="0" anchor="b">
            <a:noAutofit/>
          </a:bodyPr>
          <a:lstStyle>
            <a:lvl1pPr>
              <a:lnSpc>
                <a:spcPct val="90000"/>
              </a:lnSpc>
              <a:defRPr lang="en-GB" sz="5500" baseline="0">
                <a:solidFill>
                  <a:schemeClr val="accent1"/>
                </a:solidFill>
              </a:defRPr>
            </a:lvl1pPr>
          </a:lstStyle>
          <a:p>
            <a:pPr lvl="0"/>
            <a:r>
              <a:rPr lang="da-DK" smtClean="0"/>
              <a:t>Klik for at redigere i master</a:t>
            </a:r>
            <a:endParaRPr lang="da-DK" dirty="0"/>
          </a:p>
        </p:txBody>
      </p:sp>
      <p:sp>
        <p:nvSpPr>
          <p:cNvPr id="16" name="Text Placeholder 4"/>
          <p:cNvSpPr>
            <a:spLocks noGrp="1"/>
          </p:cNvSpPr>
          <p:nvPr>
            <p:ph type="body" sz="quarter" idx="12"/>
          </p:nvPr>
        </p:nvSpPr>
        <p:spPr>
          <a:xfrm>
            <a:off x="504000" y="614575"/>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accent1"/>
                </a:solidFill>
                <a:latin typeface="Politi Light" panose="020B0503040000020004" pitchFamily="34"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Rediger typografien i masterens</a:t>
            </a:r>
          </a:p>
        </p:txBody>
      </p:sp>
      <p:sp>
        <p:nvSpPr>
          <p:cNvPr id="18" name="Text Placeholder 4"/>
          <p:cNvSpPr>
            <a:spLocks noGrp="1"/>
          </p:cNvSpPr>
          <p:nvPr>
            <p:ph type="body" sz="quarter" idx="11"/>
          </p:nvPr>
        </p:nvSpPr>
        <p:spPr>
          <a:xfrm>
            <a:off x="504000" y="475301"/>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accent1"/>
                </a:solidFill>
                <a:latin typeface="Politi" panose="02000503040000020004" pitchFamily="2"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Rediger typografien i masterens</a:t>
            </a:r>
          </a:p>
        </p:txBody>
      </p:sp>
      <p:sp>
        <p:nvSpPr>
          <p:cNvPr id="12" name="Date Placeholder 5"/>
          <p:cNvSpPr>
            <a:spLocks noGrp="1"/>
          </p:cNvSpPr>
          <p:nvPr>
            <p:ph type="dt" sz="half" idx="13"/>
          </p:nvPr>
        </p:nvSpPr>
        <p:spPr>
          <a:xfrm>
            <a:off x="503238" y="3833813"/>
            <a:ext cx="9886950" cy="234950"/>
          </a:xfrm>
        </p:spPr>
        <p:txBody>
          <a:bodyPr/>
          <a:lstStyle>
            <a:lvl1pPr>
              <a:lnSpc>
                <a:spcPts val="2200"/>
              </a:lnSpc>
              <a:defRPr lang="da-DK" sz="1000" b="1" kern="1200" cap="all" baseline="0">
                <a:solidFill>
                  <a:schemeClr val="accent1"/>
                </a:solidFill>
                <a:latin typeface="+mn-lt"/>
                <a:ea typeface="+mn-ea"/>
                <a:cs typeface="+mn-cs"/>
              </a:defRPr>
            </a:lvl1pPr>
          </a:lstStyle>
          <a:p>
            <a:fld id="{A9324642-F817-431E-B693-C26643677475}" type="datetimeFigureOut">
              <a:rPr lang="da-DK" smtClean="0"/>
              <a:pPr/>
              <a:t>07-11-2019</a:t>
            </a:fld>
            <a:endParaRPr lang="da-DK"/>
          </a:p>
        </p:txBody>
      </p:sp>
      <p:sp>
        <p:nvSpPr>
          <p:cNvPr id="13" name="Slide Number Placeholder 9"/>
          <p:cNvSpPr>
            <a:spLocks noGrp="1"/>
          </p:cNvSpPr>
          <p:nvPr>
            <p:ph type="sldNum" sz="quarter" idx="14"/>
          </p:nvPr>
        </p:nvSpPr>
        <p:spPr>
          <a:xfrm>
            <a:off x="901700" y="7067550"/>
            <a:ext cx="376238" cy="234950"/>
          </a:xfrm>
        </p:spPr>
        <p:txBody>
          <a:bodyPr/>
          <a:lstStyle>
            <a:lvl1pPr>
              <a:defRPr sz="100"/>
            </a:lvl1pPr>
          </a:lstStyle>
          <a:p>
            <a:fld id="{AC76F7F1-9431-4BE0-ABAB-925E836B721C}" type="slidenum">
              <a:rPr lang="da-DK" smtClean="0"/>
              <a:pPr/>
              <a:t>‹nr.›</a:t>
            </a:fld>
            <a:endParaRPr lang="da-DK"/>
          </a:p>
        </p:txBody>
      </p:sp>
      <p:sp>
        <p:nvSpPr>
          <p:cNvPr id="14" name="Footer Placeholder 4"/>
          <p:cNvSpPr>
            <a:spLocks noGrp="1"/>
          </p:cNvSpPr>
          <p:nvPr>
            <p:ph type="ftr" sz="quarter" idx="15"/>
          </p:nvPr>
        </p:nvSpPr>
        <p:spPr>
          <a:xfrm>
            <a:off x="3765550" y="7067550"/>
            <a:ext cx="4114800" cy="234950"/>
          </a:xfrm>
        </p:spPr>
        <p:txBody>
          <a:bodyPr/>
          <a:lstStyle>
            <a:lvl1pPr>
              <a:defRPr sz="100"/>
            </a:lvl1pPr>
          </a:lstStyle>
          <a:p>
            <a:endParaRPr lang="da-DK"/>
          </a:p>
        </p:txBody>
      </p:sp>
    </p:spTree>
    <p:extLst>
      <p:ext uri="{BB962C8B-B14F-4D97-AF65-F5344CB8AC3E}">
        <p14:creationId xmlns:p14="http://schemas.microsoft.com/office/powerpoint/2010/main" val="2952934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el Baggrundsbillede">
    <p:bg>
      <p:bgPr>
        <a:solidFill>
          <a:srgbClr val="000000"/>
        </a:solidFill>
        <a:effectLst/>
      </p:bgPr>
    </p:bg>
    <p:spTree>
      <p:nvGrpSpPr>
        <p:cNvPr id="1" name=""/>
        <p:cNvGrpSpPr/>
        <p:nvPr/>
      </p:nvGrpSpPr>
      <p:grpSpPr>
        <a:xfrm>
          <a:off x="0" y="0"/>
          <a:ext cx="0" cy="0"/>
          <a:chOff x="0" y="0"/>
          <a:chExt cx="0" cy="0"/>
        </a:xfrm>
      </p:grpSpPr>
      <p:sp>
        <p:nvSpPr>
          <p:cNvPr id="8" name="Rectangle 48"/>
          <p:cNvSpPr/>
          <p:nvPr/>
        </p:nvSpPr>
        <p:spPr>
          <a:xfrm>
            <a:off x="1830388" y="-1890713"/>
            <a:ext cx="7164387" cy="357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sz="1400" dirty="0"/>
          </a:p>
        </p:txBody>
      </p:sp>
      <p:sp>
        <p:nvSpPr>
          <p:cNvPr id="9" name="Slide Number Placeholder 9"/>
          <p:cNvSpPr txBox="1">
            <a:spLocks/>
          </p:cNvSpPr>
          <p:nvPr/>
        </p:nvSpPr>
        <p:spPr>
          <a:xfrm>
            <a:off x="901700" y="7067550"/>
            <a:ext cx="376238" cy="234950"/>
          </a:xfrm>
          <a:prstGeom prst="rect">
            <a:avLst/>
          </a:prstGeom>
        </p:spPr>
        <p:txBody>
          <a:bodyPr lIns="0" tIns="0" rIns="0" bIns="0" anchor="b"/>
          <a:lstStyle/>
          <a:p>
            <a:pPr algn="r">
              <a:defRPr/>
            </a:pPr>
            <a:fld id="{D79ABEF9-7FE4-4654-BFD0-96117340D661}" type="slidenum">
              <a:rPr lang="da-DK" altLang="da-DK" sz="100">
                <a:latin typeface="Arial" pitchFamily="34" charset="0"/>
                <a:cs typeface="Arial" pitchFamily="34" charset="0"/>
              </a:rPr>
              <a:pPr algn="r">
                <a:defRPr/>
              </a:pPr>
              <a:t>‹nr.›</a:t>
            </a:fld>
            <a:endParaRPr lang="da-DK" altLang="da-DK" sz="100">
              <a:latin typeface="Arial" pitchFamily="34" charset="0"/>
              <a:cs typeface="Arial" pitchFamily="34" charset="0"/>
            </a:endParaRPr>
          </a:p>
        </p:txBody>
      </p:sp>
      <p:sp>
        <p:nvSpPr>
          <p:cNvPr id="7" name="Picture Placeholder 6"/>
          <p:cNvSpPr>
            <a:spLocks noGrp="1"/>
          </p:cNvSpPr>
          <p:nvPr>
            <p:ph type="pic" sz="quarter" idx="16"/>
          </p:nvPr>
        </p:nvSpPr>
        <p:spPr>
          <a:xfrm>
            <a:off x="0" y="0"/>
            <a:ext cx="12192000" cy="6858000"/>
          </a:xfrm>
        </p:spPr>
        <p:txBody>
          <a:bodyPr wrap="none" tIns="360000" rtlCol="0" anchor="ctr">
            <a:noAutofit/>
          </a:bodyPr>
          <a:lstStyle>
            <a:lvl1pPr marL="0" indent="0" algn="ctr">
              <a:buNone/>
              <a:defRPr baseline="0">
                <a:solidFill>
                  <a:schemeClr val="bg1"/>
                </a:solidFill>
              </a:defRPr>
            </a:lvl1pPr>
          </a:lstStyle>
          <a:p>
            <a:pPr lvl="0"/>
            <a:r>
              <a:rPr lang="da-DK" noProof="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14" name="Text Placeholder 4"/>
          <p:cNvSpPr>
            <a:spLocks noGrp="1"/>
          </p:cNvSpPr>
          <p:nvPr>
            <p:ph type="body" sz="quarter" idx="12"/>
          </p:nvPr>
        </p:nvSpPr>
        <p:spPr>
          <a:xfrm>
            <a:off x="504000" y="614575"/>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bg1"/>
                </a:solidFill>
                <a:latin typeface="Politi Light" panose="020B0503040000020004" pitchFamily="34"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Rediger typografien i masterens</a:t>
            </a:r>
          </a:p>
        </p:txBody>
      </p:sp>
      <p:sp>
        <p:nvSpPr>
          <p:cNvPr id="13" name="Text Placeholder 4"/>
          <p:cNvSpPr>
            <a:spLocks noGrp="1"/>
          </p:cNvSpPr>
          <p:nvPr>
            <p:ph type="body" sz="quarter" idx="11"/>
          </p:nvPr>
        </p:nvSpPr>
        <p:spPr>
          <a:xfrm>
            <a:off x="504000" y="475301"/>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bg1"/>
                </a:solidFill>
                <a:latin typeface="Politi" panose="02000503040000020004" pitchFamily="2"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Rediger typografien i masterens</a:t>
            </a:r>
          </a:p>
        </p:txBody>
      </p:sp>
      <p:sp>
        <p:nvSpPr>
          <p:cNvPr id="26" name="Subtitle 3"/>
          <p:cNvSpPr>
            <a:spLocks noGrp="1"/>
          </p:cNvSpPr>
          <p:nvPr>
            <p:ph type="subTitle" idx="1"/>
          </p:nvPr>
        </p:nvSpPr>
        <p:spPr>
          <a:xfrm>
            <a:off x="504000" y="2934206"/>
            <a:ext cx="4717069" cy="890475"/>
          </a:xfrm>
        </p:spPr>
        <p:txBody>
          <a:bodyPr wrap="none" anchor="b">
            <a:noAutofit/>
          </a:bodyPr>
          <a:lstStyle>
            <a:lvl1pPr marL="0" indent="0" algn="l">
              <a:lnSpc>
                <a:spcPct val="110000"/>
              </a:lnSpc>
              <a:buNone/>
              <a:defRPr sz="1600" b="0"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smtClean="0"/>
              <a:t>Klik for at redigere undertiteltypografien i masteren</a:t>
            </a:r>
            <a:endParaRPr lang="da-DK" dirty="0"/>
          </a:p>
        </p:txBody>
      </p:sp>
      <p:sp>
        <p:nvSpPr>
          <p:cNvPr id="2" name="Title 2"/>
          <p:cNvSpPr>
            <a:spLocks noGrp="1"/>
          </p:cNvSpPr>
          <p:nvPr>
            <p:ph type="ctrTitle"/>
          </p:nvPr>
        </p:nvSpPr>
        <p:spPr>
          <a:xfrm>
            <a:off x="504000" y="1151733"/>
            <a:ext cx="9885600" cy="1833563"/>
          </a:xfrm>
        </p:spPr>
        <p:txBody>
          <a:bodyPr rtlCol="0" anchor="b">
            <a:noAutofit/>
          </a:bodyPr>
          <a:lstStyle>
            <a:lvl1pPr>
              <a:lnSpc>
                <a:spcPct val="90000"/>
              </a:lnSpc>
              <a:defRPr lang="en-GB" sz="5500" baseline="0">
                <a:solidFill>
                  <a:schemeClr val="bg1"/>
                </a:solidFill>
              </a:defRPr>
            </a:lvl1pPr>
          </a:lstStyle>
          <a:p>
            <a:pPr lvl="0"/>
            <a:r>
              <a:rPr lang="da-DK" smtClean="0"/>
              <a:t>Klik for at redigere i master</a:t>
            </a:r>
            <a:endParaRPr lang="da-DK" dirty="0"/>
          </a:p>
        </p:txBody>
      </p:sp>
      <p:sp>
        <p:nvSpPr>
          <p:cNvPr id="10" name="Date Placeholder 5"/>
          <p:cNvSpPr>
            <a:spLocks noGrp="1"/>
          </p:cNvSpPr>
          <p:nvPr>
            <p:ph type="dt" sz="half" idx="17"/>
          </p:nvPr>
        </p:nvSpPr>
        <p:spPr>
          <a:xfrm>
            <a:off x="503238" y="3833813"/>
            <a:ext cx="3359150" cy="241300"/>
          </a:xfrm>
        </p:spPr>
        <p:txBody>
          <a:bodyPr wrap="none">
            <a:noAutofit/>
          </a:bodyPr>
          <a:lstStyle>
            <a:lvl1pPr>
              <a:lnSpc>
                <a:spcPts val="2200"/>
              </a:lnSpc>
              <a:defRPr lang="da-DK" sz="1000" b="1" kern="1200" cap="all" baseline="0">
                <a:solidFill>
                  <a:schemeClr val="bg1"/>
                </a:solidFill>
                <a:latin typeface="+mn-lt"/>
                <a:ea typeface="+mn-ea"/>
                <a:cs typeface="+mn-cs"/>
              </a:defRPr>
            </a:lvl1pPr>
          </a:lstStyle>
          <a:p>
            <a:pPr>
              <a:defRPr/>
            </a:pPr>
            <a:fld id="{3486AE25-95FD-443B-89E7-12663AFACB03}" type="datetime2">
              <a:rPr lang="da-DK" smtClean="0"/>
              <a:pPr>
                <a:defRPr/>
              </a:pPr>
              <a:t>7. november 2019</a:t>
            </a:fld>
            <a:endParaRPr lang="da-DK" dirty="0"/>
          </a:p>
        </p:txBody>
      </p:sp>
      <p:sp>
        <p:nvSpPr>
          <p:cNvPr id="11" name="Footer Placeholder 4"/>
          <p:cNvSpPr>
            <a:spLocks noGrp="1"/>
          </p:cNvSpPr>
          <p:nvPr>
            <p:ph type="ftr" sz="quarter" idx="18"/>
          </p:nvPr>
        </p:nvSpPr>
        <p:spPr>
          <a:xfrm>
            <a:off x="3765550" y="7067550"/>
            <a:ext cx="4114800" cy="234950"/>
          </a:xfrm>
        </p:spPr>
        <p:txBody>
          <a:bodyPr/>
          <a:lstStyle>
            <a:lvl1pPr>
              <a:defRPr sz="100"/>
            </a:lvl1pPr>
          </a:lstStyle>
          <a:p>
            <a:pPr>
              <a:defRPr/>
            </a:pPr>
            <a:r>
              <a:rPr lang="da-DK" smtClean="0"/>
              <a:t>Midt- og vestjyllands</a:t>
            </a:r>
            <a:endParaRPr lang="da-DK"/>
          </a:p>
        </p:txBody>
      </p:sp>
      <p:sp>
        <p:nvSpPr>
          <p:cNvPr id="12" name="Slide Number Placeholder 9"/>
          <p:cNvSpPr>
            <a:spLocks noGrp="1"/>
          </p:cNvSpPr>
          <p:nvPr>
            <p:ph type="sldNum" sz="quarter" idx="19"/>
          </p:nvPr>
        </p:nvSpPr>
        <p:spPr>
          <a:xfrm>
            <a:off x="9615488" y="463550"/>
            <a:ext cx="2070100" cy="6067425"/>
          </a:xfrm>
          <a:blipFill>
            <a:blip r:embed="rId2" cstate="print"/>
            <a:stretch>
              <a:fillRect/>
            </a:stretch>
          </a:blipFill>
        </p:spPr>
        <p:txBody>
          <a:bodyPr/>
          <a:lstStyle>
            <a:lvl1pPr>
              <a:defRPr sz="100"/>
            </a:lvl1pPr>
          </a:lstStyle>
          <a:p>
            <a:pPr>
              <a:defRPr/>
            </a:pPr>
            <a:fld id="{33294B19-FF2A-46EE-8F76-719E50FC93A5}" type="slidenum">
              <a:rPr lang="da-DK" altLang="da-DK" smtClean="0"/>
              <a:pPr>
                <a:defRPr/>
              </a:pPr>
              <a:t>‹nr.›</a:t>
            </a:fld>
            <a:endParaRPr lang="da-DK" altLang="da-DK"/>
          </a:p>
        </p:txBody>
      </p:sp>
    </p:spTree>
    <p:extLst>
      <p:ext uri="{BB962C8B-B14F-4D97-AF65-F5344CB8AC3E}">
        <p14:creationId xmlns:p14="http://schemas.microsoft.com/office/powerpoint/2010/main" val="3405894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Indhold A">
    <p:spTree>
      <p:nvGrpSpPr>
        <p:cNvPr id="1" name=""/>
        <p:cNvGrpSpPr/>
        <p:nvPr/>
      </p:nvGrpSpPr>
      <p:grpSpPr>
        <a:xfrm>
          <a:off x="0" y="0"/>
          <a:ext cx="0" cy="0"/>
          <a:chOff x="0" y="0"/>
          <a:chExt cx="0" cy="0"/>
        </a:xfrm>
      </p:grpSpPr>
      <p:graphicFrame>
        <p:nvGraphicFramePr>
          <p:cNvPr id="4"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76" name="think-cell Slide" r:id="rId5" imgW="360" imgH="360" progId="">
                  <p:embed/>
                </p:oleObj>
              </mc:Choice>
              <mc:Fallback>
                <p:oleObj name="think-cell Slide" r:id="rId5" imgW="360" imgH="360" progId="">
                  <p:embed/>
                  <p:pic>
                    <p:nvPicPr>
                      <p:cNvPr id="0" name="Picture 4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 name="Picture 7"/>
          <p:cNvPicPr>
            <a:picLocks noChangeAspect="1"/>
          </p:cNvPicPr>
          <p:nvPr/>
        </p:nvPicPr>
        <p:blipFill>
          <a:blip r:embed="rId7" cstate="print"/>
          <a:srcRect/>
          <a:stretch>
            <a:fillRect/>
          </a:stretch>
        </p:blipFill>
        <p:spPr bwMode="auto">
          <a:xfrm>
            <a:off x="10617200" y="6396038"/>
            <a:ext cx="1068388" cy="234950"/>
          </a:xfrm>
          <a:prstGeom prst="rect">
            <a:avLst/>
          </a:prstGeom>
          <a:noFill/>
          <a:ln w="9525">
            <a:noFill/>
            <a:miter lim="800000"/>
            <a:headEnd/>
            <a:tailEnd/>
          </a:ln>
        </p:spPr>
      </p:pic>
      <p:graphicFrame>
        <p:nvGraphicFramePr>
          <p:cNvPr id="7" name="Object 3" hidden="1"/>
          <p:cNvGraphicFramePr>
            <a:graphicFrameLocks noChangeAspect="1"/>
          </p:cNvGraphicFramePr>
          <p:nvPr>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77" name="think-cell Slide" r:id="rId8" imgW="360" imgH="360" progId="">
                  <p:embed/>
                </p:oleObj>
              </mc:Choice>
              <mc:Fallback>
                <p:oleObj name="think-cell Slide" r:id="rId8" imgW="360" imgH="360" progId="">
                  <p:embed/>
                  <p:pic>
                    <p:nvPicPr>
                      <p:cNvPr id="0" name="Picture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 name="Content Placeholder 2"/>
          <p:cNvSpPr>
            <a:spLocks noGrp="1"/>
          </p:cNvSpPr>
          <p:nvPr>
            <p:ph sz="quarter" idx="15"/>
          </p:nvPr>
        </p:nvSpPr>
        <p:spPr>
          <a:xfrm>
            <a:off x="504000" y="1584000"/>
            <a:ext cx="11181600" cy="4535999"/>
          </a:xfrm>
        </p:spPr>
        <p:txBody>
          <a:bodyPr/>
          <a:lstStyle>
            <a:lvl1pPr>
              <a:defRPr baseline="0">
                <a:solidFill>
                  <a:schemeClr val="accent1"/>
                </a:solidFill>
              </a:defRPr>
            </a:lvl1pPr>
            <a:lvl2pPr>
              <a:defRPr>
                <a:solidFill>
                  <a:schemeClr val="accent1"/>
                </a:solidFill>
              </a:defRPr>
            </a:lvl2pPr>
            <a:lvl3pPr>
              <a:defRPr baseline="0">
                <a:solidFill>
                  <a:schemeClr val="accent1"/>
                </a:solidFill>
              </a:defRPr>
            </a:lvl3pPr>
            <a:lvl4pPr>
              <a:defRPr>
                <a:solidFill>
                  <a:schemeClr val="accent1"/>
                </a:solidFill>
              </a:defRPr>
            </a:lvl4pPr>
            <a:lvl5pPr>
              <a:defRPr>
                <a:solidFill>
                  <a:schemeClr val="accent1"/>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2" name="Title 1"/>
          <p:cNvSpPr>
            <a:spLocks noGrp="1"/>
          </p:cNvSpPr>
          <p:nvPr>
            <p:ph type="title"/>
          </p:nvPr>
        </p:nvSpPr>
        <p:spPr/>
        <p:txBody>
          <a:bodyPr>
            <a:noAutofit/>
          </a:bodyPr>
          <a:lstStyle>
            <a:lvl1pPr>
              <a:defRPr>
                <a:solidFill>
                  <a:schemeClr val="accent1"/>
                </a:solidFill>
              </a:defRPr>
            </a:lvl1pPr>
          </a:lstStyle>
          <a:p>
            <a:r>
              <a:rPr lang="da-DK" smtClean="0"/>
              <a:t>Klik for at redigere i master</a:t>
            </a:r>
            <a:endParaRPr lang="da-DK" dirty="0"/>
          </a:p>
        </p:txBody>
      </p:sp>
      <p:sp>
        <p:nvSpPr>
          <p:cNvPr id="9" name="Footer Placeholder 4"/>
          <p:cNvSpPr>
            <a:spLocks noGrp="1"/>
          </p:cNvSpPr>
          <p:nvPr>
            <p:ph type="ftr" sz="quarter" idx="17"/>
          </p:nvPr>
        </p:nvSpPr>
        <p:spPr>
          <a:xfrm>
            <a:off x="3765550" y="7067550"/>
            <a:ext cx="4114800" cy="234950"/>
          </a:xfrm>
        </p:spPr>
        <p:txBody>
          <a:bodyPr/>
          <a:lstStyle>
            <a:lvl1pPr>
              <a:defRPr sz="100"/>
            </a:lvl1pPr>
          </a:lstStyle>
          <a:p>
            <a:pPr>
              <a:defRPr/>
            </a:pPr>
            <a:r>
              <a:rPr lang="da-DK" smtClean="0"/>
              <a:t>Midt- og vestjyllands</a:t>
            </a:r>
            <a:endParaRPr lang="da-DK"/>
          </a:p>
        </p:txBody>
      </p:sp>
      <p:sp>
        <p:nvSpPr>
          <p:cNvPr id="11" name="Slide Number Placeholder 4"/>
          <p:cNvSpPr>
            <a:spLocks noGrp="1"/>
          </p:cNvSpPr>
          <p:nvPr>
            <p:ph type="sldNum" sz="quarter" idx="12"/>
          </p:nvPr>
        </p:nvSpPr>
        <p:spPr>
          <a:xfrm>
            <a:off x="574675" y="6419850"/>
            <a:ext cx="376238" cy="234950"/>
          </a:xfrm>
        </p:spPr>
        <p:txBody>
          <a:bodyPr/>
          <a:lstStyle>
            <a:lvl1pPr>
              <a:defRPr/>
            </a:lvl1pPr>
          </a:lstStyle>
          <a:p>
            <a:pPr>
              <a:defRPr/>
            </a:pPr>
            <a:fld id="{94CDC6BE-5CE4-44D6-A2C3-87ED994FD9C5}" type="slidenum">
              <a:rPr lang="da-DK" altLang="da-DK" smtClean="0"/>
              <a:pPr>
                <a:defRPr/>
              </a:pPr>
              <a:t>‹nr.›</a:t>
            </a:fld>
            <a:endParaRPr lang="da-DK" altLang="da-DK"/>
          </a:p>
        </p:txBody>
      </p:sp>
    </p:spTree>
    <p:extLst>
      <p:ext uri="{BB962C8B-B14F-4D97-AF65-F5344CB8AC3E}">
        <p14:creationId xmlns:p14="http://schemas.microsoft.com/office/powerpoint/2010/main" val="2562084655"/>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Indhold B">
    <p:spTree>
      <p:nvGrpSpPr>
        <p:cNvPr id="1" name=""/>
        <p:cNvGrpSpPr/>
        <p:nvPr/>
      </p:nvGrpSpPr>
      <p:grpSpPr>
        <a:xfrm>
          <a:off x="0" y="0"/>
          <a:ext cx="0" cy="0"/>
          <a:chOff x="0" y="0"/>
          <a:chExt cx="0" cy="0"/>
        </a:xfrm>
      </p:grpSpPr>
      <p:graphicFrame>
        <p:nvGraphicFramePr>
          <p:cNvPr id="5"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61" name="think-cell Slide" r:id="rId4" imgW="360" imgH="360" progId="">
                  <p:embed/>
                </p:oleObj>
              </mc:Choice>
              <mc:Fallback>
                <p:oleObj name="think-cell Slide" r:id="rId4" imgW="360" imgH="360" progId="">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7"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sp>
        <p:nvSpPr>
          <p:cNvPr id="12" name="Content Placeholder 3"/>
          <p:cNvSpPr>
            <a:spLocks noGrp="1"/>
          </p:cNvSpPr>
          <p:nvPr>
            <p:ph sz="quarter" idx="16"/>
          </p:nvPr>
        </p:nvSpPr>
        <p:spPr>
          <a:xfrm>
            <a:off x="6184800" y="1585997"/>
            <a:ext cx="5500800" cy="4535999"/>
          </a:xfrm>
        </p:spPr>
        <p:txBody>
          <a:bodyPr/>
          <a:lstStyle>
            <a:lvl1pPr>
              <a:defRPr baseline="0">
                <a:solidFill>
                  <a:schemeClr val="accent1"/>
                </a:solidFill>
              </a:defRPr>
            </a:lvl1pPr>
            <a:lvl2pPr>
              <a:defRPr>
                <a:solidFill>
                  <a:schemeClr val="accent1"/>
                </a:solidFill>
              </a:defRPr>
            </a:lvl2pPr>
            <a:lvl3pPr>
              <a:defRPr baseline="0">
                <a:solidFill>
                  <a:schemeClr val="accent1"/>
                </a:solidFill>
              </a:defRPr>
            </a:lvl3pPr>
            <a:lvl4pPr>
              <a:defRPr>
                <a:solidFill>
                  <a:schemeClr val="accent1"/>
                </a:solidFill>
              </a:defRPr>
            </a:lvl4pPr>
            <a:lvl5pPr>
              <a:defRPr>
                <a:solidFill>
                  <a:schemeClr val="accent1"/>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11" name="Content Placeholder 2"/>
          <p:cNvSpPr>
            <a:spLocks noGrp="1"/>
          </p:cNvSpPr>
          <p:nvPr>
            <p:ph sz="quarter" idx="15"/>
          </p:nvPr>
        </p:nvSpPr>
        <p:spPr>
          <a:xfrm>
            <a:off x="504000" y="1584000"/>
            <a:ext cx="5500800" cy="4535999"/>
          </a:xfrm>
        </p:spPr>
        <p:txBody>
          <a:bodyPr/>
          <a:lstStyle>
            <a:lvl1pPr>
              <a:defRPr baseline="0">
                <a:solidFill>
                  <a:schemeClr val="accent1"/>
                </a:solidFill>
              </a:defRPr>
            </a:lvl1pPr>
            <a:lvl2pPr>
              <a:defRPr>
                <a:solidFill>
                  <a:schemeClr val="accent1"/>
                </a:solidFill>
              </a:defRPr>
            </a:lvl2pPr>
            <a:lvl3pPr>
              <a:defRPr baseline="0">
                <a:solidFill>
                  <a:schemeClr val="accent1"/>
                </a:solidFill>
              </a:defRPr>
            </a:lvl3pPr>
            <a:lvl4pPr>
              <a:defRPr>
                <a:solidFill>
                  <a:schemeClr val="accent1"/>
                </a:solidFill>
              </a:defRPr>
            </a:lvl4pPr>
            <a:lvl5pPr>
              <a:defRPr>
                <a:solidFill>
                  <a:schemeClr val="accent1"/>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2" name="Title 1"/>
          <p:cNvSpPr>
            <a:spLocks noGrp="1"/>
          </p:cNvSpPr>
          <p:nvPr>
            <p:ph type="title"/>
          </p:nvPr>
        </p:nvSpPr>
        <p:spPr>
          <a:xfrm>
            <a:off x="504000" y="612003"/>
            <a:ext cx="11181600" cy="695819"/>
          </a:xfrm>
        </p:spPr>
        <p:txBody>
          <a:bodyPr>
            <a:noAutofit/>
          </a:bodyPr>
          <a:lstStyle>
            <a:lvl1pPr>
              <a:defRPr>
                <a:solidFill>
                  <a:schemeClr val="accent1"/>
                </a:solidFill>
              </a:defRPr>
            </a:lvl1pPr>
          </a:lstStyle>
          <a:p>
            <a:r>
              <a:rPr lang="da-DK" smtClean="0"/>
              <a:t>Klik for at redigere i master</a:t>
            </a:r>
            <a:endParaRPr lang="da-DK" dirty="0"/>
          </a:p>
        </p:txBody>
      </p:sp>
      <p:sp>
        <p:nvSpPr>
          <p:cNvPr id="8" name="Slide Number Placeholder 4"/>
          <p:cNvSpPr>
            <a:spLocks noGrp="1"/>
          </p:cNvSpPr>
          <p:nvPr>
            <p:ph type="sldNum" sz="quarter" idx="17"/>
          </p:nvPr>
        </p:nvSpPr>
        <p:spPr/>
        <p:txBody>
          <a:bodyPr/>
          <a:lstStyle>
            <a:lvl1pPr>
              <a:defRPr/>
            </a:lvl1pPr>
          </a:lstStyle>
          <a:p>
            <a:fld id="{AC76F7F1-9431-4BE0-ABAB-925E836B721C}" type="slidenum">
              <a:rPr lang="da-DK" smtClean="0"/>
              <a:pPr/>
              <a:t>‹nr.›</a:t>
            </a:fld>
            <a:endParaRPr lang="da-DK"/>
          </a:p>
        </p:txBody>
      </p:sp>
      <p:sp>
        <p:nvSpPr>
          <p:cNvPr id="9" name="Date Placeholder 5"/>
          <p:cNvSpPr>
            <a:spLocks noGrp="1"/>
          </p:cNvSpPr>
          <p:nvPr>
            <p:ph type="dt" sz="half" idx="18"/>
          </p:nvPr>
        </p:nvSpPr>
        <p:spPr/>
        <p:txBody>
          <a:bodyPr/>
          <a:lstStyle>
            <a:lvl1pPr>
              <a:defRPr/>
            </a:lvl1pPr>
          </a:lstStyle>
          <a:p>
            <a:fld id="{A9324642-F817-431E-B693-C26643677475}" type="datetimeFigureOut">
              <a:rPr lang="da-DK" smtClean="0"/>
              <a:pPr/>
              <a:t>07-11-2019</a:t>
            </a:fld>
            <a:endParaRPr lang="da-DK"/>
          </a:p>
        </p:txBody>
      </p:sp>
      <p:sp>
        <p:nvSpPr>
          <p:cNvPr id="10" name="Footer Placeholder 6"/>
          <p:cNvSpPr>
            <a:spLocks noGrp="1"/>
          </p:cNvSpPr>
          <p:nvPr>
            <p:ph type="ftr" sz="quarter" idx="19"/>
          </p:nvPr>
        </p:nvSpPr>
        <p:spPr>
          <a:xfrm>
            <a:off x="3765550" y="7067550"/>
            <a:ext cx="4114800" cy="234950"/>
          </a:xfrm>
        </p:spPr>
        <p:txBody>
          <a:bodyPr/>
          <a:lstStyle>
            <a:lvl1pPr>
              <a:defRPr sz="100"/>
            </a:lvl1pPr>
          </a:lstStyle>
          <a:p>
            <a:endParaRPr lang="da-DK"/>
          </a:p>
        </p:txBody>
      </p:sp>
    </p:spTree>
    <p:extLst>
      <p:ext uri="{BB962C8B-B14F-4D97-AF65-F5344CB8AC3E}">
        <p14:creationId xmlns:p14="http://schemas.microsoft.com/office/powerpoint/2010/main" val="4680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Billeder/Indhold A">
    <p:spTree>
      <p:nvGrpSpPr>
        <p:cNvPr id="1" name=""/>
        <p:cNvGrpSpPr/>
        <p:nvPr/>
      </p:nvGrpSpPr>
      <p:grpSpPr>
        <a:xfrm>
          <a:off x="0" y="0"/>
          <a:ext cx="0" cy="0"/>
          <a:chOff x="0" y="0"/>
          <a:chExt cx="0" cy="0"/>
        </a:xfrm>
      </p:grpSpPr>
      <p:graphicFrame>
        <p:nvGraphicFramePr>
          <p:cNvPr id="10"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85" name="think-cell Slide" r:id="rId4" imgW="360" imgH="360" progId="">
                  <p:embed/>
                </p:oleObj>
              </mc:Choice>
              <mc:Fallback>
                <p:oleObj name="think-cell Slide" r:id="rId4" imgW="360" imgH="360" progId="">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13"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sp>
        <p:nvSpPr>
          <p:cNvPr id="24" name="Content Placeholder 3"/>
          <p:cNvSpPr>
            <a:spLocks noGrp="1"/>
          </p:cNvSpPr>
          <p:nvPr>
            <p:ph sz="quarter" idx="24"/>
          </p:nvPr>
        </p:nvSpPr>
        <p:spPr>
          <a:xfrm>
            <a:off x="2232000" y="4931932"/>
            <a:ext cx="9453588" cy="1188075"/>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Rediger typografien i masterens</a:t>
            </a:r>
          </a:p>
          <a:p>
            <a:pPr lvl="1"/>
            <a:r>
              <a:rPr lang="da-DK" smtClean="0"/>
              <a:t>Andet niveau</a:t>
            </a:r>
          </a:p>
        </p:txBody>
      </p:sp>
      <p:sp>
        <p:nvSpPr>
          <p:cNvPr id="23" name="Content Placeholder 2"/>
          <p:cNvSpPr>
            <a:spLocks noGrp="1"/>
          </p:cNvSpPr>
          <p:nvPr>
            <p:ph sz="quarter" idx="23"/>
          </p:nvPr>
        </p:nvSpPr>
        <p:spPr>
          <a:xfrm>
            <a:off x="2232000" y="3523579"/>
            <a:ext cx="9453588" cy="1188075"/>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Rediger typografien i masterens</a:t>
            </a:r>
          </a:p>
          <a:p>
            <a:pPr lvl="1"/>
            <a:r>
              <a:rPr lang="da-DK" smtClean="0"/>
              <a:t>Andet niveau</a:t>
            </a:r>
          </a:p>
        </p:txBody>
      </p:sp>
      <p:sp>
        <p:nvSpPr>
          <p:cNvPr id="22" name="Content Placeholder 1"/>
          <p:cNvSpPr>
            <a:spLocks noGrp="1"/>
          </p:cNvSpPr>
          <p:nvPr>
            <p:ph sz="quarter" idx="22"/>
          </p:nvPr>
        </p:nvSpPr>
        <p:spPr>
          <a:xfrm>
            <a:off x="2232000" y="2124007"/>
            <a:ext cx="9453588" cy="1188075"/>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Rediger typografien i masterens</a:t>
            </a:r>
          </a:p>
          <a:p>
            <a:pPr lvl="1"/>
            <a:r>
              <a:rPr lang="da-DK" smtClean="0"/>
              <a:t>Andet niveau</a:t>
            </a:r>
          </a:p>
        </p:txBody>
      </p:sp>
      <p:sp>
        <p:nvSpPr>
          <p:cNvPr id="16" name="Picture Placeholder 8"/>
          <p:cNvSpPr>
            <a:spLocks noGrp="1"/>
          </p:cNvSpPr>
          <p:nvPr>
            <p:ph type="pic" sz="quarter" idx="19"/>
          </p:nvPr>
        </p:nvSpPr>
        <p:spPr>
          <a:xfrm>
            <a:off x="503238" y="4932000"/>
            <a:ext cx="1548000" cy="1188000"/>
          </a:xfrm>
          <a:solidFill>
            <a:schemeClr val="bg1">
              <a:lumMod val="95000"/>
            </a:schemeClr>
          </a:solidFill>
        </p:spPr>
        <p:txBody>
          <a:bodyPr tIns="180000" rtlCol="0">
            <a:noAutofit/>
          </a:bodyPr>
          <a:lstStyle>
            <a:lvl1pPr marL="0" indent="0">
              <a:buNone/>
              <a:defRPr lang="en-GB" sz="1050" dirty="0">
                <a:solidFill>
                  <a:schemeClr val="accent1"/>
                </a:solidFill>
              </a:defRPr>
            </a:lvl1pPr>
          </a:lstStyle>
          <a:p>
            <a:pPr lvl="0"/>
            <a:r>
              <a:rPr lang="da-DK" noProof="0" smtClean="0">
                <a:sym typeface="Wingdings 2" panose="05020102010507070707" pitchFamily="18" charset="2"/>
              </a:rPr>
              <a:t>Klik på ikonet for at tilføje et billede</a:t>
            </a:r>
            <a:endParaRPr lang="da-DK" noProof="0" dirty="0" smtClean="0">
              <a:sym typeface="Wingdings 2" panose="05020102010507070707" pitchFamily="18" charset="2"/>
            </a:endParaRPr>
          </a:p>
        </p:txBody>
      </p:sp>
      <p:sp>
        <p:nvSpPr>
          <p:cNvPr id="14" name="Picture Placeholder 7"/>
          <p:cNvSpPr>
            <a:spLocks noGrp="1"/>
          </p:cNvSpPr>
          <p:nvPr>
            <p:ph type="pic" sz="quarter" idx="17"/>
          </p:nvPr>
        </p:nvSpPr>
        <p:spPr>
          <a:xfrm>
            <a:off x="504000" y="3528000"/>
            <a:ext cx="1548000" cy="1188000"/>
          </a:xfrm>
          <a:solidFill>
            <a:schemeClr val="bg1">
              <a:lumMod val="95000"/>
            </a:schemeClr>
          </a:solidFill>
        </p:spPr>
        <p:txBody>
          <a:bodyPr tIns="180000" rtlCol="0">
            <a:noAutofit/>
          </a:bodyPr>
          <a:lstStyle>
            <a:lvl1pPr marL="0" marR="0" indent="0" algn="ctr" defTabSz="685800" rtl="0" eaLnBrk="1" fontAlgn="auto" latinLnBrk="0" hangingPunct="1">
              <a:lnSpc>
                <a:spcPts val="2000"/>
              </a:lnSpc>
              <a:spcBef>
                <a:spcPts val="0"/>
              </a:spcBef>
              <a:spcAft>
                <a:spcPts val="0"/>
              </a:spcAft>
              <a:buClrTx/>
              <a:buSzTx/>
              <a:buFont typeface="Arial" panose="020B0604020202020204" pitchFamily="34" charset="0"/>
              <a:buNone/>
              <a:tabLst/>
              <a:defRPr lang="en-GB" sz="1050">
                <a:solidFill>
                  <a:schemeClr val="accent1"/>
                </a:solidFill>
              </a:defRPr>
            </a:lvl1pPr>
          </a:lstStyle>
          <a:p>
            <a:pPr lvl="0"/>
            <a:r>
              <a:rPr lang="da-DK" noProof="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12" name="Picture Placeholder 6"/>
          <p:cNvSpPr>
            <a:spLocks noGrp="1"/>
          </p:cNvSpPr>
          <p:nvPr>
            <p:ph type="pic" sz="quarter" idx="15"/>
          </p:nvPr>
        </p:nvSpPr>
        <p:spPr>
          <a:xfrm>
            <a:off x="504000" y="2124075"/>
            <a:ext cx="1548000" cy="1188000"/>
          </a:xfrm>
          <a:solidFill>
            <a:schemeClr val="bg1">
              <a:lumMod val="95000"/>
            </a:schemeClr>
          </a:solidFill>
        </p:spPr>
        <p:txBody>
          <a:bodyPr tIns="180000" rtlCol="0">
            <a:noAutofit/>
          </a:bodyPr>
          <a:lstStyle>
            <a:lvl1pPr marL="0" indent="0" algn="ctr">
              <a:buNone/>
              <a:defRPr sz="1050" baseline="0">
                <a:solidFill>
                  <a:schemeClr val="accent1"/>
                </a:solidFill>
              </a:defRPr>
            </a:lvl1pPr>
          </a:lstStyle>
          <a:p>
            <a:pPr lvl="0"/>
            <a:r>
              <a:rPr lang="da-DK" noProof="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9" name="Text Placeholder 2"/>
          <p:cNvSpPr>
            <a:spLocks noGrp="1"/>
          </p:cNvSpPr>
          <p:nvPr>
            <p:ph type="body" sz="quarter" idx="14"/>
          </p:nvPr>
        </p:nvSpPr>
        <p:spPr>
          <a:xfrm>
            <a:off x="504000" y="1584000"/>
            <a:ext cx="11181588" cy="540000"/>
          </a:xfrm>
        </p:spPr>
        <p:txBody>
          <a:bodyPr/>
          <a:lstStyle>
            <a:lvl1pPr marL="0" indent="0">
              <a:buNone/>
              <a:defRPr b="1">
                <a:solidFill>
                  <a:schemeClr val="accent1"/>
                </a:solidFill>
              </a:defRPr>
            </a:lvl1pPr>
          </a:lstStyle>
          <a:p>
            <a:pPr lvl="0"/>
            <a:r>
              <a:rPr lang="da-DK" smtClean="0"/>
              <a:t>Rediger typografien i masterens</a:t>
            </a:r>
          </a:p>
        </p:txBody>
      </p:sp>
      <p:sp>
        <p:nvSpPr>
          <p:cNvPr id="2" name="Title 1"/>
          <p:cNvSpPr>
            <a:spLocks noGrp="1"/>
          </p:cNvSpPr>
          <p:nvPr>
            <p:ph type="title"/>
          </p:nvPr>
        </p:nvSpPr>
        <p:spPr/>
        <p:txBody>
          <a:bodyPr>
            <a:noAutofit/>
          </a:bodyPr>
          <a:lstStyle>
            <a:lvl1pPr>
              <a:defRPr>
                <a:solidFill>
                  <a:schemeClr val="accent1"/>
                </a:solidFill>
              </a:defRPr>
            </a:lvl1pPr>
          </a:lstStyle>
          <a:p>
            <a:pPr lvl="0"/>
            <a:r>
              <a:rPr lang="da-DK" smtClean="0"/>
              <a:t>Klik for at redigere i master</a:t>
            </a:r>
            <a:endParaRPr lang="da-DK" dirty="0" smtClean="0"/>
          </a:p>
        </p:txBody>
      </p:sp>
      <p:sp>
        <p:nvSpPr>
          <p:cNvPr id="15" name="Date Placeholder 4"/>
          <p:cNvSpPr>
            <a:spLocks noGrp="1"/>
          </p:cNvSpPr>
          <p:nvPr>
            <p:ph type="dt" sz="half" idx="25"/>
          </p:nvPr>
        </p:nvSpPr>
        <p:spPr/>
        <p:txBody>
          <a:bodyPr/>
          <a:lstStyle>
            <a:lvl1pPr>
              <a:defRPr/>
            </a:lvl1pPr>
          </a:lstStyle>
          <a:p>
            <a:fld id="{A9324642-F817-431E-B693-C26643677475}" type="datetimeFigureOut">
              <a:rPr lang="da-DK" smtClean="0"/>
              <a:pPr/>
              <a:t>07-11-2019</a:t>
            </a:fld>
            <a:endParaRPr lang="da-DK"/>
          </a:p>
        </p:txBody>
      </p:sp>
      <p:sp>
        <p:nvSpPr>
          <p:cNvPr id="17" name="Slide Number Placeholder 5"/>
          <p:cNvSpPr>
            <a:spLocks noGrp="1"/>
          </p:cNvSpPr>
          <p:nvPr>
            <p:ph type="sldNum" sz="quarter" idx="26"/>
          </p:nvPr>
        </p:nvSpPr>
        <p:spPr/>
        <p:txBody>
          <a:bodyPr/>
          <a:lstStyle>
            <a:lvl1pPr>
              <a:defRPr/>
            </a:lvl1pPr>
          </a:lstStyle>
          <a:p>
            <a:fld id="{AC76F7F1-9431-4BE0-ABAB-925E836B721C}" type="slidenum">
              <a:rPr lang="da-DK" smtClean="0"/>
              <a:pPr/>
              <a:t>‹nr.›</a:t>
            </a:fld>
            <a:endParaRPr lang="da-DK"/>
          </a:p>
        </p:txBody>
      </p:sp>
      <p:sp>
        <p:nvSpPr>
          <p:cNvPr id="18" name="Footer Placeholder 9"/>
          <p:cNvSpPr>
            <a:spLocks noGrp="1"/>
          </p:cNvSpPr>
          <p:nvPr>
            <p:ph type="ftr" sz="quarter" idx="27"/>
          </p:nvPr>
        </p:nvSpPr>
        <p:spPr>
          <a:xfrm>
            <a:off x="3765550" y="7067550"/>
            <a:ext cx="4114800" cy="234950"/>
          </a:xfrm>
        </p:spPr>
        <p:txBody>
          <a:bodyPr/>
          <a:lstStyle>
            <a:lvl1pPr>
              <a:defRPr sz="100"/>
            </a:lvl1pPr>
          </a:lstStyle>
          <a:p>
            <a:endParaRPr lang="da-DK"/>
          </a:p>
        </p:txBody>
      </p:sp>
    </p:spTree>
    <p:extLst>
      <p:ext uri="{BB962C8B-B14F-4D97-AF65-F5344CB8AC3E}">
        <p14:creationId xmlns:p14="http://schemas.microsoft.com/office/powerpoint/2010/main" val="737126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illeder/Indhold B">
    <p:spTree>
      <p:nvGrpSpPr>
        <p:cNvPr id="1" name=""/>
        <p:cNvGrpSpPr/>
        <p:nvPr/>
      </p:nvGrpSpPr>
      <p:grpSpPr>
        <a:xfrm>
          <a:off x="0" y="0"/>
          <a:ext cx="0" cy="0"/>
          <a:chOff x="0" y="0"/>
          <a:chExt cx="0" cy="0"/>
        </a:xfrm>
      </p:grpSpPr>
      <p:graphicFrame>
        <p:nvGraphicFramePr>
          <p:cNvPr id="10"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209" name="think-cell Slide" r:id="rId4" imgW="360" imgH="360" progId="">
                  <p:embed/>
                </p:oleObj>
              </mc:Choice>
              <mc:Fallback>
                <p:oleObj name="think-cell Slide" r:id="rId4" imgW="360" imgH="360" progId="">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16"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sp>
        <p:nvSpPr>
          <p:cNvPr id="15" name="Content Placeholder 5"/>
          <p:cNvSpPr>
            <a:spLocks noGrp="1"/>
          </p:cNvSpPr>
          <p:nvPr>
            <p:ph sz="quarter" idx="24"/>
          </p:nvPr>
        </p:nvSpPr>
        <p:spPr>
          <a:xfrm>
            <a:off x="8078388" y="4039807"/>
            <a:ext cx="3607200" cy="2087924"/>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Rediger typografien i masterens</a:t>
            </a:r>
          </a:p>
          <a:p>
            <a:pPr lvl="1"/>
            <a:r>
              <a:rPr lang="da-DK" smtClean="0"/>
              <a:t>Andet niveau</a:t>
            </a:r>
          </a:p>
        </p:txBody>
      </p:sp>
      <p:sp>
        <p:nvSpPr>
          <p:cNvPr id="14" name="Content Placeholder 4"/>
          <p:cNvSpPr>
            <a:spLocks noGrp="1"/>
          </p:cNvSpPr>
          <p:nvPr>
            <p:ph sz="quarter" idx="23"/>
          </p:nvPr>
        </p:nvSpPr>
        <p:spPr>
          <a:xfrm>
            <a:off x="4291194" y="4032075"/>
            <a:ext cx="3607200" cy="2087924"/>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Rediger typografien i masterens</a:t>
            </a:r>
          </a:p>
          <a:p>
            <a:pPr lvl="1"/>
            <a:r>
              <a:rPr lang="da-DK" smtClean="0"/>
              <a:t>Andet niveau</a:t>
            </a:r>
          </a:p>
        </p:txBody>
      </p:sp>
      <p:sp>
        <p:nvSpPr>
          <p:cNvPr id="13" name="Content Placeholder 3"/>
          <p:cNvSpPr>
            <a:spLocks noGrp="1"/>
          </p:cNvSpPr>
          <p:nvPr>
            <p:ph sz="quarter" idx="22"/>
          </p:nvPr>
        </p:nvSpPr>
        <p:spPr>
          <a:xfrm>
            <a:off x="504000" y="4032075"/>
            <a:ext cx="3607200" cy="2087924"/>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Rediger typografien i masterens</a:t>
            </a:r>
          </a:p>
          <a:p>
            <a:pPr lvl="1"/>
            <a:r>
              <a:rPr lang="da-DK" smtClean="0"/>
              <a:t>Andet niveau</a:t>
            </a:r>
          </a:p>
        </p:txBody>
      </p:sp>
      <p:sp>
        <p:nvSpPr>
          <p:cNvPr id="23" name="Picture Placeholder 10"/>
          <p:cNvSpPr>
            <a:spLocks noGrp="1"/>
          </p:cNvSpPr>
          <p:nvPr>
            <p:ph type="pic" sz="quarter" idx="20"/>
          </p:nvPr>
        </p:nvSpPr>
        <p:spPr>
          <a:xfrm>
            <a:off x="8078388" y="2124075"/>
            <a:ext cx="3607200" cy="1692000"/>
          </a:xfrm>
          <a:solidFill>
            <a:schemeClr val="bg1">
              <a:lumMod val="95000"/>
            </a:schemeClr>
          </a:solidFill>
        </p:spPr>
        <p:txBody>
          <a:bodyPr tIns="180000" rtlCol="0">
            <a:noAutofit/>
          </a:bodyPr>
          <a:lstStyle>
            <a:lvl1pPr marL="0" indent="0" algn="ctr">
              <a:buNone/>
              <a:defRPr sz="1050" baseline="0">
                <a:solidFill>
                  <a:schemeClr val="accent1"/>
                </a:solidFill>
              </a:defRPr>
            </a:lvl1pPr>
          </a:lstStyle>
          <a:p>
            <a:pPr lvl="0"/>
            <a:r>
              <a:rPr lang="da-DK" noProof="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21" name="Picture Placeholder 9"/>
          <p:cNvSpPr>
            <a:spLocks noGrp="1"/>
          </p:cNvSpPr>
          <p:nvPr>
            <p:ph type="pic" sz="quarter" idx="18"/>
          </p:nvPr>
        </p:nvSpPr>
        <p:spPr>
          <a:xfrm>
            <a:off x="4291194" y="2124075"/>
            <a:ext cx="3607200" cy="1692000"/>
          </a:xfrm>
          <a:solidFill>
            <a:schemeClr val="bg1">
              <a:lumMod val="95000"/>
            </a:schemeClr>
          </a:solidFill>
        </p:spPr>
        <p:txBody>
          <a:bodyPr tIns="180000" rtlCol="0">
            <a:noAutofit/>
          </a:bodyPr>
          <a:lstStyle>
            <a:lvl1pPr marL="0" indent="0" algn="ctr">
              <a:buNone/>
              <a:defRPr sz="1050" baseline="0">
                <a:solidFill>
                  <a:schemeClr val="accent1"/>
                </a:solidFill>
              </a:defRPr>
            </a:lvl1pPr>
          </a:lstStyle>
          <a:p>
            <a:pPr lvl="0"/>
            <a:r>
              <a:rPr lang="da-DK" noProof="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12" name="Picture Placeholder 8"/>
          <p:cNvSpPr>
            <a:spLocks noGrp="1"/>
          </p:cNvSpPr>
          <p:nvPr>
            <p:ph type="pic" sz="quarter" idx="15"/>
          </p:nvPr>
        </p:nvSpPr>
        <p:spPr>
          <a:xfrm>
            <a:off x="504000" y="2124075"/>
            <a:ext cx="3607200" cy="1692000"/>
          </a:xfrm>
          <a:solidFill>
            <a:schemeClr val="bg1">
              <a:lumMod val="95000"/>
            </a:schemeClr>
          </a:solidFill>
        </p:spPr>
        <p:txBody>
          <a:bodyPr tIns="180000" rtlCol="0">
            <a:noAutofit/>
          </a:bodyPr>
          <a:lstStyle>
            <a:lvl1pPr marL="0" indent="0" algn="ctr">
              <a:buNone/>
              <a:defRPr sz="1050" baseline="0">
                <a:solidFill>
                  <a:schemeClr val="accent1"/>
                </a:solidFill>
              </a:defRPr>
            </a:lvl1pPr>
          </a:lstStyle>
          <a:p>
            <a:pPr lvl="0"/>
            <a:r>
              <a:rPr lang="da-DK" noProof="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9" name="Text Placeholder 2"/>
          <p:cNvSpPr>
            <a:spLocks noGrp="1"/>
          </p:cNvSpPr>
          <p:nvPr>
            <p:ph type="body" sz="quarter" idx="14"/>
          </p:nvPr>
        </p:nvSpPr>
        <p:spPr>
          <a:xfrm>
            <a:off x="504000" y="1584000"/>
            <a:ext cx="11181588" cy="540000"/>
          </a:xfrm>
        </p:spPr>
        <p:txBody>
          <a:bodyPr/>
          <a:lstStyle>
            <a:lvl1pPr marL="0" indent="0">
              <a:buNone/>
              <a:defRPr b="1" i="0">
                <a:solidFill>
                  <a:schemeClr val="accent1"/>
                </a:solidFill>
              </a:defRPr>
            </a:lvl1pPr>
          </a:lstStyle>
          <a:p>
            <a:pPr lvl="0"/>
            <a:r>
              <a:rPr lang="da-DK" smtClean="0"/>
              <a:t>Rediger typografien i masterens</a:t>
            </a:r>
          </a:p>
        </p:txBody>
      </p:sp>
      <p:sp>
        <p:nvSpPr>
          <p:cNvPr id="2" name="Title 1"/>
          <p:cNvSpPr>
            <a:spLocks noGrp="1"/>
          </p:cNvSpPr>
          <p:nvPr>
            <p:ph type="title"/>
          </p:nvPr>
        </p:nvSpPr>
        <p:spPr/>
        <p:txBody>
          <a:bodyPr>
            <a:noAutofit/>
          </a:bodyPr>
          <a:lstStyle>
            <a:lvl1pPr>
              <a:defRPr>
                <a:solidFill>
                  <a:schemeClr val="accent1"/>
                </a:solidFill>
              </a:defRPr>
            </a:lvl1pPr>
          </a:lstStyle>
          <a:p>
            <a:r>
              <a:rPr lang="da-DK" smtClean="0"/>
              <a:t>Klik for at redigere i master</a:t>
            </a:r>
            <a:endParaRPr lang="da-DK" dirty="0"/>
          </a:p>
        </p:txBody>
      </p:sp>
      <p:sp>
        <p:nvSpPr>
          <p:cNvPr id="17" name="Date Placeholder 6"/>
          <p:cNvSpPr>
            <a:spLocks noGrp="1"/>
          </p:cNvSpPr>
          <p:nvPr>
            <p:ph type="dt" sz="half" idx="25"/>
          </p:nvPr>
        </p:nvSpPr>
        <p:spPr/>
        <p:txBody>
          <a:bodyPr/>
          <a:lstStyle>
            <a:lvl1pPr>
              <a:defRPr/>
            </a:lvl1pPr>
          </a:lstStyle>
          <a:p>
            <a:fld id="{A9324642-F817-431E-B693-C26643677475}" type="datetimeFigureOut">
              <a:rPr lang="da-DK" smtClean="0"/>
              <a:pPr/>
              <a:t>07-11-2019</a:t>
            </a:fld>
            <a:endParaRPr lang="da-DK"/>
          </a:p>
        </p:txBody>
      </p:sp>
      <p:sp>
        <p:nvSpPr>
          <p:cNvPr id="18" name="Slide Number Placeholder 7"/>
          <p:cNvSpPr>
            <a:spLocks noGrp="1"/>
          </p:cNvSpPr>
          <p:nvPr>
            <p:ph type="sldNum" sz="quarter" idx="26"/>
          </p:nvPr>
        </p:nvSpPr>
        <p:spPr/>
        <p:txBody>
          <a:bodyPr/>
          <a:lstStyle>
            <a:lvl1pPr>
              <a:defRPr/>
            </a:lvl1pPr>
          </a:lstStyle>
          <a:p>
            <a:fld id="{AC76F7F1-9431-4BE0-ABAB-925E836B721C}" type="slidenum">
              <a:rPr lang="da-DK" smtClean="0"/>
              <a:pPr/>
              <a:t>‹nr.›</a:t>
            </a:fld>
            <a:endParaRPr lang="da-DK"/>
          </a:p>
        </p:txBody>
      </p:sp>
      <p:sp>
        <p:nvSpPr>
          <p:cNvPr id="19" name="Footer Placeholder 11"/>
          <p:cNvSpPr>
            <a:spLocks noGrp="1"/>
          </p:cNvSpPr>
          <p:nvPr>
            <p:ph type="ftr" sz="quarter" idx="27"/>
          </p:nvPr>
        </p:nvSpPr>
        <p:spPr>
          <a:xfrm>
            <a:off x="3765550" y="7067550"/>
            <a:ext cx="4114800" cy="234950"/>
          </a:xfrm>
        </p:spPr>
        <p:txBody>
          <a:bodyPr/>
          <a:lstStyle>
            <a:lvl1pPr>
              <a:defRPr sz="100"/>
            </a:lvl1pPr>
          </a:lstStyle>
          <a:p>
            <a:endParaRPr lang="da-DK"/>
          </a:p>
        </p:txBody>
      </p:sp>
    </p:spTree>
    <p:extLst>
      <p:ext uri="{BB962C8B-B14F-4D97-AF65-F5344CB8AC3E}">
        <p14:creationId xmlns:p14="http://schemas.microsoft.com/office/powerpoint/2010/main" val="336186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Breaker A">
    <p:spTree>
      <p:nvGrpSpPr>
        <p:cNvPr id="1" name=""/>
        <p:cNvGrpSpPr/>
        <p:nvPr/>
      </p:nvGrpSpPr>
      <p:grpSpPr>
        <a:xfrm>
          <a:off x="0" y="0"/>
          <a:ext cx="0" cy="0"/>
          <a:chOff x="0" y="0"/>
          <a:chExt cx="0" cy="0"/>
        </a:xfrm>
      </p:grpSpPr>
      <p:graphicFrame>
        <p:nvGraphicFramePr>
          <p:cNvPr id="4"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233" name="think-cell Slide" r:id="rId4" imgW="360" imgH="360" progId="">
                  <p:embed/>
                </p:oleObj>
              </mc:Choice>
              <mc:Fallback>
                <p:oleObj name="think-cell Slide" r:id="rId4" imgW="360" imgH="360" progId="">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6"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pic>
        <p:nvPicPr>
          <p:cNvPr id="7" name="Billede 9"/>
          <p:cNvPicPr>
            <a:picLocks noChangeAspect="1"/>
          </p:cNvPicPr>
          <p:nvPr/>
        </p:nvPicPr>
        <p:blipFill>
          <a:blip r:embed="rId7" cstate="print"/>
          <a:srcRect/>
          <a:stretch>
            <a:fillRect/>
          </a:stretch>
        </p:blipFill>
        <p:spPr bwMode="auto">
          <a:xfrm>
            <a:off x="0" y="-4763"/>
            <a:ext cx="12192000" cy="6859588"/>
          </a:xfrm>
          <a:prstGeom prst="rect">
            <a:avLst/>
          </a:prstGeom>
          <a:noFill/>
          <a:ln w="9525">
            <a:noFill/>
            <a:miter lim="800000"/>
            <a:headEnd/>
            <a:tailEnd/>
          </a:ln>
        </p:spPr>
      </p:pic>
      <p:pic>
        <p:nvPicPr>
          <p:cNvPr id="8" name="Picture 7"/>
          <p:cNvPicPr>
            <a:picLocks noChangeAspect="1"/>
          </p:cNvPicPr>
          <p:nvPr/>
        </p:nvPicPr>
        <p:blipFill>
          <a:blip r:embed="rId6" cstate="print">
            <a:lum bright="100000"/>
          </a:blip>
          <a:srcRect/>
          <a:stretch>
            <a:fillRect/>
          </a:stretch>
        </p:blipFill>
        <p:spPr bwMode="auto">
          <a:xfrm>
            <a:off x="10617200" y="6396038"/>
            <a:ext cx="1068388" cy="234950"/>
          </a:xfrm>
          <a:prstGeom prst="rect">
            <a:avLst/>
          </a:prstGeom>
          <a:noFill/>
          <a:ln w="9525">
            <a:noFill/>
            <a:miter lim="800000"/>
            <a:headEnd/>
            <a:tailEnd/>
          </a:ln>
        </p:spPr>
      </p:pic>
      <p:sp>
        <p:nvSpPr>
          <p:cNvPr id="3" name="Text Placeholder 3"/>
          <p:cNvSpPr>
            <a:spLocks noGrp="1"/>
          </p:cNvSpPr>
          <p:nvPr>
            <p:ph type="body" idx="1"/>
          </p:nvPr>
        </p:nvSpPr>
        <p:spPr>
          <a:xfrm>
            <a:off x="504000" y="3312968"/>
            <a:ext cx="9885600" cy="1500187"/>
          </a:xfrm>
        </p:spPr>
        <p:txBody>
          <a:bodyPr>
            <a:noAutofit/>
          </a:bodyPr>
          <a:lstStyle>
            <a:lvl1pPr marL="0" indent="0">
              <a:lnSpc>
                <a:spcPts val="2200"/>
              </a:lnSpc>
              <a:buNone/>
              <a:defRPr sz="1600" b="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smtClean="0"/>
              <a:t>Rediger typografien i masterens</a:t>
            </a:r>
          </a:p>
        </p:txBody>
      </p:sp>
      <p:sp>
        <p:nvSpPr>
          <p:cNvPr id="2" name="Title 2"/>
          <p:cNvSpPr>
            <a:spLocks noGrp="1"/>
          </p:cNvSpPr>
          <p:nvPr>
            <p:ph type="title"/>
          </p:nvPr>
        </p:nvSpPr>
        <p:spPr>
          <a:xfrm>
            <a:off x="504000" y="504000"/>
            <a:ext cx="9885600" cy="2505900"/>
          </a:xfrm>
        </p:spPr>
        <p:txBody>
          <a:bodyPr anchor="b">
            <a:noAutofit/>
          </a:bodyPr>
          <a:lstStyle>
            <a:lvl1pPr>
              <a:lnSpc>
                <a:spcPts val="5800"/>
              </a:lnSpc>
              <a:defRPr sz="5500" baseline="0">
                <a:solidFill>
                  <a:schemeClr val="bg1"/>
                </a:solidFill>
              </a:defRPr>
            </a:lvl1pPr>
          </a:lstStyle>
          <a:p>
            <a:r>
              <a:rPr lang="da-DK" smtClean="0"/>
              <a:t>Klik for at redigere i master</a:t>
            </a:r>
            <a:endParaRPr lang="da-DK" dirty="0"/>
          </a:p>
        </p:txBody>
      </p:sp>
      <p:sp>
        <p:nvSpPr>
          <p:cNvPr id="9" name="Date Placeholder 5"/>
          <p:cNvSpPr>
            <a:spLocks noGrp="1"/>
          </p:cNvSpPr>
          <p:nvPr>
            <p:ph type="dt" sz="half" idx="10"/>
          </p:nvPr>
        </p:nvSpPr>
        <p:spPr>
          <a:xfrm>
            <a:off x="1563688" y="6975475"/>
            <a:ext cx="1914525" cy="233363"/>
          </a:xfrm>
        </p:spPr>
        <p:txBody>
          <a:bodyPr/>
          <a:lstStyle>
            <a:lvl1pPr algn="l">
              <a:defRPr sz="100">
                <a:solidFill>
                  <a:schemeClr val="tx1"/>
                </a:solidFill>
              </a:defRPr>
            </a:lvl1pPr>
          </a:lstStyle>
          <a:p>
            <a:fld id="{A9324642-F817-431E-B693-C26643677475}" type="datetimeFigureOut">
              <a:rPr lang="da-DK" smtClean="0"/>
              <a:pPr/>
              <a:t>07-11-2019</a:t>
            </a:fld>
            <a:endParaRPr lang="da-DK"/>
          </a:p>
        </p:txBody>
      </p:sp>
      <p:sp>
        <p:nvSpPr>
          <p:cNvPr id="10" name="Footer Placeholder 6"/>
          <p:cNvSpPr>
            <a:spLocks noGrp="1"/>
          </p:cNvSpPr>
          <p:nvPr>
            <p:ph type="ftr" sz="quarter" idx="11"/>
          </p:nvPr>
        </p:nvSpPr>
        <p:spPr>
          <a:xfrm>
            <a:off x="3765550" y="6975475"/>
            <a:ext cx="4114800" cy="233363"/>
          </a:xfrm>
        </p:spPr>
        <p:txBody>
          <a:bodyPr/>
          <a:lstStyle>
            <a:lvl1pPr algn="l">
              <a:defRPr sz="100">
                <a:solidFill>
                  <a:schemeClr val="tx1"/>
                </a:solidFill>
              </a:defRPr>
            </a:lvl1pPr>
          </a:lstStyle>
          <a:p>
            <a:endParaRPr lang="da-DK"/>
          </a:p>
        </p:txBody>
      </p:sp>
      <p:sp>
        <p:nvSpPr>
          <p:cNvPr id="11" name="Slide Number Placeholder 7"/>
          <p:cNvSpPr>
            <a:spLocks noGrp="1"/>
          </p:cNvSpPr>
          <p:nvPr>
            <p:ph type="sldNum" sz="quarter" idx="12"/>
          </p:nvPr>
        </p:nvSpPr>
        <p:spPr>
          <a:xfrm>
            <a:off x="901700" y="6975475"/>
            <a:ext cx="376238" cy="233363"/>
          </a:xfrm>
        </p:spPr>
        <p:txBody>
          <a:bodyPr/>
          <a:lstStyle>
            <a:lvl1pPr>
              <a:defRPr sz="100"/>
            </a:lvl1pPr>
          </a:lstStyle>
          <a:p>
            <a:fld id="{AC76F7F1-9431-4BE0-ABAB-925E836B721C}" type="slidenum">
              <a:rPr lang="da-DK" smtClean="0"/>
              <a:pPr/>
              <a:t>‹nr.›</a:t>
            </a:fld>
            <a:endParaRPr lang="da-DK"/>
          </a:p>
        </p:txBody>
      </p:sp>
    </p:spTree>
    <p:extLst>
      <p:ext uri="{BB962C8B-B14F-4D97-AF65-F5344CB8AC3E}">
        <p14:creationId xmlns:p14="http://schemas.microsoft.com/office/powerpoint/2010/main" val="259940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Breaker B">
    <p:spTree>
      <p:nvGrpSpPr>
        <p:cNvPr id="1" name=""/>
        <p:cNvGrpSpPr/>
        <p:nvPr/>
      </p:nvGrpSpPr>
      <p:grpSpPr>
        <a:xfrm>
          <a:off x="0" y="0"/>
          <a:ext cx="0" cy="0"/>
          <a:chOff x="0" y="0"/>
          <a:chExt cx="0" cy="0"/>
        </a:xfrm>
      </p:grpSpPr>
      <p:graphicFrame>
        <p:nvGraphicFramePr>
          <p:cNvPr id="4"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57" name="think-cell Slide" r:id="rId4" imgW="360" imgH="360" progId="">
                  <p:embed/>
                </p:oleObj>
              </mc:Choice>
              <mc:Fallback>
                <p:oleObj name="think-cell Slide" r:id="rId4" imgW="360" imgH="360" progId="">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6"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pic>
        <p:nvPicPr>
          <p:cNvPr id="7" name="Billede 9"/>
          <p:cNvPicPr>
            <a:picLocks noChangeAspect="1"/>
          </p:cNvPicPr>
          <p:nvPr/>
        </p:nvPicPr>
        <p:blipFill>
          <a:blip r:embed="rId7" cstate="print"/>
          <a:srcRect/>
          <a:stretch>
            <a:fillRect/>
          </a:stretch>
        </p:blipFill>
        <p:spPr bwMode="auto">
          <a:xfrm>
            <a:off x="0" y="0"/>
            <a:ext cx="12192000" cy="6859588"/>
          </a:xfrm>
          <a:prstGeom prst="rect">
            <a:avLst/>
          </a:prstGeom>
          <a:noFill/>
          <a:ln w="9525">
            <a:noFill/>
            <a:miter lim="800000"/>
            <a:headEnd/>
            <a:tailEnd/>
          </a:ln>
        </p:spPr>
      </p:pic>
      <p:pic>
        <p:nvPicPr>
          <p:cNvPr id="8" name="Picture 7"/>
          <p:cNvPicPr>
            <a:picLocks noChangeAspect="1"/>
          </p:cNvPicPr>
          <p:nvPr/>
        </p:nvPicPr>
        <p:blipFill>
          <a:blip r:embed="rId6" cstate="print"/>
          <a:srcRect/>
          <a:stretch>
            <a:fillRect/>
          </a:stretch>
        </p:blipFill>
        <p:spPr bwMode="auto">
          <a:xfrm>
            <a:off x="10617200" y="6396038"/>
            <a:ext cx="1068388" cy="234950"/>
          </a:xfrm>
          <a:prstGeom prst="rect">
            <a:avLst/>
          </a:prstGeom>
          <a:noFill/>
          <a:ln w="9525">
            <a:noFill/>
            <a:miter lim="800000"/>
            <a:headEnd/>
            <a:tailEnd/>
          </a:ln>
        </p:spPr>
      </p:pic>
      <p:sp>
        <p:nvSpPr>
          <p:cNvPr id="3" name="Text Placeholder 3"/>
          <p:cNvSpPr>
            <a:spLocks noGrp="1"/>
          </p:cNvSpPr>
          <p:nvPr>
            <p:ph type="body" idx="1"/>
          </p:nvPr>
        </p:nvSpPr>
        <p:spPr>
          <a:xfrm>
            <a:off x="504000" y="3312000"/>
            <a:ext cx="9885600" cy="1500187"/>
          </a:xfrm>
        </p:spPr>
        <p:txBody>
          <a:bodyPr>
            <a:noAutofit/>
          </a:bodyPr>
          <a:lstStyle>
            <a:lvl1pPr marL="0" indent="0">
              <a:lnSpc>
                <a:spcPts val="2200"/>
              </a:lnSpc>
              <a:buNone/>
              <a:defRPr sz="1600" b="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smtClean="0"/>
              <a:t>Rediger typografien i masterens</a:t>
            </a:r>
          </a:p>
        </p:txBody>
      </p:sp>
      <p:sp>
        <p:nvSpPr>
          <p:cNvPr id="2" name="Title 2"/>
          <p:cNvSpPr>
            <a:spLocks noGrp="1"/>
          </p:cNvSpPr>
          <p:nvPr>
            <p:ph type="title"/>
          </p:nvPr>
        </p:nvSpPr>
        <p:spPr>
          <a:xfrm>
            <a:off x="504000" y="504000"/>
            <a:ext cx="9885600" cy="2505900"/>
          </a:xfrm>
        </p:spPr>
        <p:txBody>
          <a:bodyPr anchor="b">
            <a:noAutofit/>
          </a:bodyPr>
          <a:lstStyle>
            <a:lvl1pPr>
              <a:lnSpc>
                <a:spcPts val="5800"/>
              </a:lnSpc>
              <a:defRPr sz="5500" baseline="0">
                <a:solidFill>
                  <a:schemeClr val="accent1"/>
                </a:solidFill>
              </a:defRPr>
            </a:lvl1pPr>
          </a:lstStyle>
          <a:p>
            <a:r>
              <a:rPr lang="da-DK" smtClean="0"/>
              <a:t>Klik for at redigere i master</a:t>
            </a:r>
            <a:endParaRPr lang="da-DK" dirty="0"/>
          </a:p>
        </p:txBody>
      </p:sp>
      <p:sp>
        <p:nvSpPr>
          <p:cNvPr id="9" name="Date Placeholder 5"/>
          <p:cNvSpPr>
            <a:spLocks noGrp="1"/>
          </p:cNvSpPr>
          <p:nvPr>
            <p:ph type="dt" sz="half" idx="10"/>
          </p:nvPr>
        </p:nvSpPr>
        <p:spPr>
          <a:xfrm>
            <a:off x="1563688" y="6975475"/>
            <a:ext cx="1914525" cy="233363"/>
          </a:xfrm>
        </p:spPr>
        <p:txBody>
          <a:bodyPr/>
          <a:lstStyle>
            <a:lvl1pPr algn="l">
              <a:defRPr sz="100">
                <a:solidFill>
                  <a:schemeClr val="tx1"/>
                </a:solidFill>
              </a:defRPr>
            </a:lvl1pPr>
          </a:lstStyle>
          <a:p>
            <a:fld id="{A9324642-F817-431E-B693-C26643677475}" type="datetimeFigureOut">
              <a:rPr lang="da-DK" smtClean="0"/>
              <a:pPr/>
              <a:t>07-11-2019</a:t>
            </a:fld>
            <a:endParaRPr lang="da-DK"/>
          </a:p>
        </p:txBody>
      </p:sp>
      <p:sp>
        <p:nvSpPr>
          <p:cNvPr id="10" name="Footer Placeholder 6"/>
          <p:cNvSpPr>
            <a:spLocks noGrp="1"/>
          </p:cNvSpPr>
          <p:nvPr>
            <p:ph type="ftr" sz="quarter" idx="11"/>
          </p:nvPr>
        </p:nvSpPr>
        <p:spPr>
          <a:xfrm>
            <a:off x="3765550" y="6975475"/>
            <a:ext cx="4114800" cy="233363"/>
          </a:xfrm>
        </p:spPr>
        <p:txBody>
          <a:bodyPr/>
          <a:lstStyle>
            <a:lvl1pPr algn="l">
              <a:defRPr sz="100">
                <a:solidFill>
                  <a:schemeClr val="tx1"/>
                </a:solidFill>
              </a:defRPr>
            </a:lvl1pPr>
          </a:lstStyle>
          <a:p>
            <a:endParaRPr lang="da-DK"/>
          </a:p>
        </p:txBody>
      </p:sp>
      <p:sp>
        <p:nvSpPr>
          <p:cNvPr id="11" name="Slide Number Placeholder 7"/>
          <p:cNvSpPr>
            <a:spLocks noGrp="1"/>
          </p:cNvSpPr>
          <p:nvPr>
            <p:ph type="sldNum" sz="quarter" idx="12"/>
          </p:nvPr>
        </p:nvSpPr>
        <p:spPr>
          <a:xfrm>
            <a:off x="901700" y="6975475"/>
            <a:ext cx="376238" cy="233363"/>
          </a:xfrm>
        </p:spPr>
        <p:txBody>
          <a:bodyPr/>
          <a:lstStyle>
            <a:lvl1pPr>
              <a:defRPr sz="100"/>
            </a:lvl1pPr>
          </a:lstStyle>
          <a:p>
            <a:fld id="{AC76F7F1-9431-4BE0-ABAB-925E836B721C}" type="slidenum">
              <a:rPr lang="da-DK" smtClean="0"/>
              <a:pPr/>
              <a:t>‹nr.›</a:t>
            </a:fld>
            <a:endParaRPr lang="da-DK"/>
          </a:p>
        </p:txBody>
      </p:sp>
    </p:spTree>
    <p:extLst>
      <p:ext uri="{BB962C8B-B14F-4D97-AF65-F5344CB8AC3E}">
        <p14:creationId xmlns:p14="http://schemas.microsoft.com/office/powerpoint/2010/main" val="426339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vmlDrawing" Target="../drawings/vmlDrawing1.v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3.jpeg"/><Relationship Id="rId10" Type="http://schemas.openxmlformats.org/officeDocument/2006/relationships/slideLayout" Target="../slideLayouts/slideLayout10.xml"/><Relationship Id="rId19"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2" hidden="1"/>
          <p:cNvGraphicFramePr>
            <a:graphicFrameLocks noChangeAspect="1"/>
          </p:cNvGraphicFramePr>
          <p:nvPr>
            <p:custDataLst>
              <p:tags r:id="rId19"/>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65" name="think-cell Slide" r:id="rId20" imgW="360" imgH="360" progId="">
                  <p:embed/>
                </p:oleObj>
              </mc:Choice>
              <mc:Fallback>
                <p:oleObj name="think-cell Slide" r:id="rId20" imgW="360" imgH="360" progId="">
                  <p:embed/>
                  <p:pic>
                    <p:nvPicPr>
                      <p:cNvPr id="0" name="Picture 2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Date Placeholder 3"/>
          <p:cNvSpPr>
            <a:spLocks noGrp="1"/>
          </p:cNvSpPr>
          <p:nvPr>
            <p:ph type="dt" sz="half" idx="2"/>
          </p:nvPr>
        </p:nvSpPr>
        <p:spPr>
          <a:xfrm>
            <a:off x="1179513" y="6419850"/>
            <a:ext cx="1428750" cy="234950"/>
          </a:xfrm>
          <a:prstGeom prst="rect">
            <a:avLst/>
          </a:prstGeom>
        </p:spPr>
        <p:txBody>
          <a:bodyPr vert="horz" lIns="0" tIns="0" rIns="0" bIns="0" rtlCol="0" anchor="b" anchorCtr="0"/>
          <a:lstStyle>
            <a:lvl1pPr algn="l" eaLnBrk="1" fontAlgn="auto" hangingPunct="1">
              <a:spcBef>
                <a:spcPts val="0"/>
              </a:spcBef>
              <a:spcAft>
                <a:spcPts val="0"/>
              </a:spcAft>
              <a:defRPr sz="900">
                <a:solidFill>
                  <a:schemeClr val="tx1"/>
                </a:solidFill>
                <a:latin typeface="+mn-lt"/>
                <a:cs typeface="+mn-cs"/>
              </a:defRPr>
            </a:lvl1pPr>
          </a:lstStyle>
          <a:p>
            <a:fld id="{A9324642-F817-431E-B693-C26643677475}" type="datetimeFigureOut">
              <a:rPr lang="da-DK" smtClean="0"/>
              <a:pPr/>
              <a:t>07-11-2019</a:t>
            </a:fld>
            <a:endParaRPr lang="da-DK"/>
          </a:p>
        </p:txBody>
      </p:sp>
      <p:sp>
        <p:nvSpPr>
          <p:cNvPr id="5" name="Footer Placeholder 4"/>
          <p:cNvSpPr>
            <a:spLocks noGrp="1"/>
          </p:cNvSpPr>
          <p:nvPr>
            <p:ph type="ftr" sz="quarter" idx="3"/>
          </p:nvPr>
        </p:nvSpPr>
        <p:spPr>
          <a:xfrm>
            <a:off x="2838450" y="6419850"/>
            <a:ext cx="4114800" cy="234950"/>
          </a:xfrm>
          <a:prstGeom prst="rect">
            <a:avLst/>
          </a:prstGeom>
        </p:spPr>
        <p:txBody>
          <a:bodyPr vert="horz" lIns="0" tIns="0" rIns="0" bIns="0" rtlCol="0" anchor="b" anchorCtr="0"/>
          <a:lstStyle>
            <a:lvl1pPr algn="l" eaLnBrk="1" fontAlgn="auto" hangingPunct="1">
              <a:spcBef>
                <a:spcPts val="0"/>
              </a:spcBef>
              <a:spcAft>
                <a:spcPts val="0"/>
              </a:spcAft>
              <a:defRPr sz="900">
                <a:solidFill>
                  <a:schemeClr val="tx1"/>
                </a:solidFill>
                <a:latin typeface="+mn-lt"/>
                <a:cs typeface="+mn-cs"/>
              </a:defRPr>
            </a:lvl1pPr>
          </a:lstStyle>
          <a:p>
            <a:endParaRPr lang="da-DK"/>
          </a:p>
        </p:txBody>
      </p:sp>
      <p:sp>
        <p:nvSpPr>
          <p:cNvPr id="6" name="Slide Number Placeholder 5"/>
          <p:cNvSpPr>
            <a:spLocks noGrp="1"/>
          </p:cNvSpPr>
          <p:nvPr>
            <p:ph type="sldNum" sz="quarter" idx="4"/>
          </p:nvPr>
        </p:nvSpPr>
        <p:spPr>
          <a:xfrm>
            <a:off x="574675" y="6419850"/>
            <a:ext cx="376238" cy="234950"/>
          </a:xfrm>
          <a:prstGeom prst="rect">
            <a:avLst/>
          </a:prstGeom>
        </p:spPr>
        <p:txBody>
          <a:bodyPr vert="horz" wrap="square" lIns="0" tIns="0" rIns="0" bIns="0" numCol="1" anchor="b" anchorCtr="0" compatLnSpc="1">
            <a:prstTxWarp prst="textNoShape">
              <a:avLst/>
            </a:prstTxWarp>
          </a:bodyPr>
          <a:lstStyle>
            <a:lvl1pPr algn="r" eaLnBrk="1" hangingPunct="1">
              <a:defRPr sz="900">
                <a:latin typeface="Arial" pitchFamily="34" charset="0"/>
                <a:cs typeface="Arial" pitchFamily="34" charset="0"/>
              </a:defRPr>
            </a:lvl1pPr>
          </a:lstStyle>
          <a:p>
            <a:fld id="{AC76F7F1-9431-4BE0-ABAB-925E836B721C}" type="slidenum">
              <a:rPr lang="da-DK" smtClean="0"/>
              <a:pPr/>
              <a:t>‹nr.›</a:t>
            </a:fld>
            <a:endParaRPr lang="da-DK"/>
          </a:p>
        </p:txBody>
      </p:sp>
      <p:sp>
        <p:nvSpPr>
          <p:cNvPr id="7"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1032" name="Picture 7"/>
          <p:cNvPicPr>
            <a:picLocks noChangeAspect="1"/>
          </p:cNvPicPr>
          <p:nvPr/>
        </p:nvPicPr>
        <p:blipFill>
          <a:blip r:embed="rId22" cstate="print"/>
          <a:srcRect/>
          <a:stretch>
            <a:fillRect/>
          </a:stretch>
        </p:blipFill>
        <p:spPr bwMode="auto">
          <a:xfrm>
            <a:off x="10617200" y="6396038"/>
            <a:ext cx="1068388" cy="234950"/>
          </a:xfrm>
          <a:prstGeom prst="rect">
            <a:avLst/>
          </a:prstGeom>
          <a:noFill/>
          <a:ln w="9525">
            <a:noFill/>
            <a:miter lim="800000"/>
            <a:headEnd/>
            <a:tailEnd/>
          </a:ln>
        </p:spPr>
      </p:pic>
      <p:sp>
        <p:nvSpPr>
          <p:cNvPr id="1033" name="Text Placeholder 2"/>
          <p:cNvSpPr>
            <a:spLocks noGrp="1"/>
          </p:cNvSpPr>
          <p:nvPr>
            <p:ph type="body" idx="1"/>
          </p:nvPr>
        </p:nvSpPr>
        <p:spPr bwMode="auto">
          <a:xfrm>
            <a:off x="503238" y="1584325"/>
            <a:ext cx="11182350" cy="45354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da-DK" smtClean="0">
                <a:sym typeface="Wingdings 2" pitchFamily="18" charset="2"/>
              </a:rPr>
              <a:t>Indsæt tekst</a:t>
            </a:r>
          </a:p>
          <a:p>
            <a:pPr lvl="1"/>
            <a:r>
              <a:rPr lang="en-US" altLang="da-DK" smtClean="0"/>
              <a:t>Andet niveau</a:t>
            </a:r>
          </a:p>
          <a:p>
            <a:pPr lvl="2"/>
            <a:r>
              <a:rPr lang="en-US" altLang="da-DK" smtClean="0"/>
              <a:t>Tredje niveau</a:t>
            </a:r>
          </a:p>
          <a:p>
            <a:pPr lvl="3"/>
            <a:r>
              <a:rPr lang="en-US" altLang="da-DK" smtClean="0"/>
              <a:t>Fjerde niveau</a:t>
            </a:r>
          </a:p>
          <a:p>
            <a:pPr lvl="3"/>
            <a:r>
              <a:rPr lang="en-US" altLang="da-DK" smtClean="0"/>
              <a:t>Femte niveau</a:t>
            </a:r>
          </a:p>
        </p:txBody>
      </p:sp>
      <p:sp>
        <p:nvSpPr>
          <p:cNvPr id="1034" name="Title Placeholder 1"/>
          <p:cNvSpPr>
            <a:spLocks noGrp="1"/>
          </p:cNvSpPr>
          <p:nvPr>
            <p:ph type="title"/>
          </p:nvPr>
        </p:nvSpPr>
        <p:spPr bwMode="auto">
          <a:xfrm>
            <a:off x="503238" y="612775"/>
            <a:ext cx="11182350" cy="719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da-DK" smtClean="0"/>
              <a:t>Indsæt tekst</a:t>
            </a:r>
            <a:endParaRPr lang="en-GB" altLang="da-DK" smtClean="0"/>
          </a:p>
        </p:txBody>
      </p:sp>
      <p:pic>
        <p:nvPicPr>
          <p:cNvPr id="1035" name="Pladsholder til billede 9" descr="Stregstaffering_mørk_bredformat.jpg"/>
          <p:cNvPicPr>
            <a:picLocks noChangeAspect="1"/>
          </p:cNvPicPr>
          <p:nvPr/>
        </p:nvPicPr>
        <p:blipFill>
          <a:blip r:embed="rId23" cstate="print"/>
          <a:srcRect t="64" b="64"/>
          <a:stretch>
            <a:fillRect/>
          </a:stretch>
        </p:blipFill>
        <p:spPr bwMode="auto">
          <a:xfrm>
            <a:off x="0" y="0"/>
            <a:ext cx="12192000" cy="6858000"/>
          </a:xfrm>
          <a:prstGeom prst="rect">
            <a:avLst/>
          </a:prstGeom>
          <a:noFill/>
          <a:ln w="9525">
            <a:noFill/>
            <a:miter lim="800000"/>
            <a:headEnd/>
            <a:tailEnd/>
          </a:ln>
        </p:spPr>
      </p:pic>
    </p:spTree>
    <p:extLst>
      <p:ext uri="{BB962C8B-B14F-4D97-AF65-F5344CB8AC3E}">
        <p14:creationId xmlns:p14="http://schemas.microsoft.com/office/powerpoint/2010/main" val="196778319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60" r:id="rId15"/>
    <p:sldLayoutId id="2147483661" r:id="rId16"/>
  </p:sldLayoutIdLst>
  <p:txStyles>
    <p:titleStyle>
      <a:lvl1pPr algn="l" defTabSz="685800" rtl="0" eaLnBrk="1" fontAlgn="base" hangingPunct="1">
        <a:lnSpc>
          <a:spcPct val="90000"/>
        </a:lnSpc>
        <a:spcBef>
          <a:spcPct val="0"/>
        </a:spcBef>
        <a:spcAft>
          <a:spcPct val="0"/>
        </a:spcAft>
        <a:defRPr sz="2600" b="1" kern="1200">
          <a:solidFill>
            <a:schemeClr val="accent1"/>
          </a:solidFill>
          <a:latin typeface="+mj-lt"/>
          <a:ea typeface="+mj-ea"/>
          <a:cs typeface="+mj-cs"/>
        </a:defRPr>
      </a:lvl1pPr>
      <a:lvl2pPr algn="l" defTabSz="685800" rtl="0" eaLnBrk="1" fontAlgn="base" hangingPunct="1">
        <a:lnSpc>
          <a:spcPct val="90000"/>
        </a:lnSpc>
        <a:spcBef>
          <a:spcPct val="0"/>
        </a:spcBef>
        <a:spcAft>
          <a:spcPct val="0"/>
        </a:spcAft>
        <a:defRPr sz="2600" b="1">
          <a:solidFill>
            <a:schemeClr val="accent1"/>
          </a:solidFill>
          <a:latin typeface="Arial" pitchFamily="34" charset="0"/>
        </a:defRPr>
      </a:lvl2pPr>
      <a:lvl3pPr algn="l" defTabSz="685800" rtl="0" eaLnBrk="1" fontAlgn="base" hangingPunct="1">
        <a:lnSpc>
          <a:spcPct val="90000"/>
        </a:lnSpc>
        <a:spcBef>
          <a:spcPct val="0"/>
        </a:spcBef>
        <a:spcAft>
          <a:spcPct val="0"/>
        </a:spcAft>
        <a:defRPr sz="2600" b="1">
          <a:solidFill>
            <a:schemeClr val="accent1"/>
          </a:solidFill>
          <a:latin typeface="Arial" pitchFamily="34" charset="0"/>
        </a:defRPr>
      </a:lvl3pPr>
      <a:lvl4pPr algn="l" defTabSz="685800" rtl="0" eaLnBrk="1" fontAlgn="base" hangingPunct="1">
        <a:lnSpc>
          <a:spcPct val="90000"/>
        </a:lnSpc>
        <a:spcBef>
          <a:spcPct val="0"/>
        </a:spcBef>
        <a:spcAft>
          <a:spcPct val="0"/>
        </a:spcAft>
        <a:defRPr sz="2600" b="1">
          <a:solidFill>
            <a:schemeClr val="accent1"/>
          </a:solidFill>
          <a:latin typeface="Arial" pitchFamily="34" charset="0"/>
        </a:defRPr>
      </a:lvl4pPr>
      <a:lvl5pPr algn="l" defTabSz="685800" rtl="0" eaLnBrk="1" fontAlgn="base" hangingPunct="1">
        <a:lnSpc>
          <a:spcPct val="90000"/>
        </a:lnSpc>
        <a:spcBef>
          <a:spcPct val="0"/>
        </a:spcBef>
        <a:spcAft>
          <a:spcPct val="0"/>
        </a:spcAft>
        <a:defRPr sz="2600" b="1">
          <a:solidFill>
            <a:schemeClr val="accent1"/>
          </a:solidFill>
          <a:latin typeface="Arial" pitchFamily="34" charset="0"/>
        </a:defRPr>
      </a:lvl5pPr>
      <a:lvl6pPr marL="457200" algn="l" defTabSz="685800" rtl="0" eaLnBrk="1" fontAlgn="base" hangingPunct="1">
        <a:lnSpc>
          <a:spcPct val="90000"/>
        </a:lnSpc>
        <a:spcBef>
          <a:spcPct val="0"/>
        </a:spcBef>
        <a:spcAft>
          <a:spcPct val="0"/>
        </a:spcAft>
        <a:defRPr sz="2600" b="1">
          <a:solidFill>
            <a:schemeClr val="accent1"/>
          </a:solidFill>
          <a:latin typeface="Arial" pitchFamily="34" charset="0"/>
        </a:defRPr>
      </a:lvl6pPr>
      <a:lvl7pPr marL="914400" algn="l" defTabSz="685800" rtl="0" eaLnBrk="1" fontAlgn="base" hangingPunct="1">
        <a:lnSpc>
          <a:spcPct val="90000"/>
        </a:lnSpc>
        <a:spcBef>
          <a:spcPct val="0"/>
        </a:spcBef>
        <a:spcAft>
          <a:spcPct val="0"/>
        </a:spcAft>
        <a:defRPr sz="2600" b="1">
          <a:solidFill>
            <a:schemeClr val="accent1"/>
          </a:solidFill>
          <a:latin typeface="Arial" pitchFamily="34" charset="0"/>
        </a:defRPr>
      </a:lvl7pPr>
      <a:lvl8pPr marL="1371600" algn="l" defTabSz="685800" rtl="0" eaLnBrk="1" fontAlgn="base" hangingPunct="1">
        <a:lnSpc>
          <a:spcPct val="90000"/>
        </a:lnSpc>
        <a:spcBef>
          <a:spcPct val="0"/>
        </a:spcBef>
        <a:spcAft>
          <a:spcPct val="0"/>
        </a:spcAft>
        <a:defRPr sz="2600" b="1">
          <a:solidFill>
            <a:schemeClr val="accent1"/>
          </a:solidFill>
          <a:latin typeface="Arial" pitchFamily="34" charset="0"/>
        </a:defRPr>
      </a:lvl8pPr>
      <a:lvl9pPr marL="1828800" algn="l" defTabSz="685800" rtl="0" eaLnBrk="1" fontAlgn="base" hangingPunct="1">
        <a:lnSpc>
          <a:spcPct val="90000"/>
        </a:lnSpc>
        <a:spcBef>
          <a:spcPct val="0"/>
        </a:spcBef>
        <a:spcAft>
          <a:spcPct val="0"/>
        </a:spcAft>
        <a:defRPr sz="2600" b="1">
          <a:solidFill>
            <a:schemeClr val="accent1"/>
          </a:solidFill>
          <a:latin typeface="Arial" pitchFamily="34" charset="0"/>
        </a:defRPr>
      </a:lvl9pPr>
    </p:titleStyle>
    <p:bodyStyle>
      <a:lvl1pPr marL="179388" indent="-179388" algn="l" defTabSz="304800" rtl="0" eaLnBrk="1" fontAlgn="base" hangingPunct="1">
        <a:lnSpc>
          <a:spcPct val="104000"/>
        </a:lnSpc>
        <a:spcBef>
          <a:spcPct val="0"/>
        </a:spcBef>
        <a:spcAft>
          <a:spcPct val="0"/>
        </a:spcAft>
        <a:buFont typeface="Arial" charset="0"/>
        <a:buChar char="•"/>
        <a:defRPr sz="1600" kern="1200">
          <a:solidFill>
            <a:schemeClr val="accent1"/>
          </a:solidFill>
          <a:latin typeface="Arial" panose="020B0604020202020204" pitchFamily="34" charset="0"/>
          <a:ea typeface="+mn-ea"/>
          <a:cs typeface="Arial" panose="020B0604020202020204" pitchFamily="34" charset="0"/>
          <a:sym typeface="Wingdings 2" pitchFamily="18" charset="2"/>
        </a:defRPr>
      </a:lvl1pPr>
      <a:lvl2pPr marL="358775" indent="-179388" algn="l" defTabSz="304800" rtl="0" eaLnBrk="1" fontAlgn="base" hangingPunct="1">
        <a:lnSpc>
          <a:spcPct val="104000"/>
        </a:lnSpc>
        <a:spcBef>
          <a:spcPts val="375"/>
        </a:spcBef>
        <a:spcAft>
          <a:spcPct val="0"/>
        </a:spcAft>
        <a:buFont typeface="Arial" charset="0"/>
        <a:buChar char="•"/>
        <a:defRPr sz="1400" kern="1200">
          <a:solidFill>
            <a:schemeClr val="accent1"/>
          </a:solidFill>
          <a:latin typeface="+mn-lt"/>
          <a:ea typeface="+mn-ea"/>
          <a:cs typeface="Arial" pitchFamily="34" charset="0"/>
        </a:defRPr>
      </a:lvl2pPr>
      <a:lvl3pPr marL="358775" indent="-179388" algn="l" defTabSz="304800" rtl="0" eaLnBrk="1" fontAlgn="base" hangingPunct="1">
        <a:lnSpc>
          <a:spcPct val="104000"/>
        </a:lnSpc>
        <a:spcBef>
          <a:spcPts val="375"/>
        </a:spcBef>
        <a:spcAft>
          <a:spcPct val="0"/>
        </a:spcAft>
        <a:buFont typeface="Arial" charset="0"/>
        <a:buChar char="•"/>
        <a:defRPr lang="en-US" sz="1200" kern="1200" dirty="0">
          <a:solidFill>
            <a:schemeClr val="accent1"/>
          </a:solidFill>
          <a:latin typeface="+mn-lt"/>
          <a:ea typeface="+mn-ea"/>
          <a:cs typeface="Arial" pitchFamily="34" charset="0"/>
        </a:defRPr>
      </a:lvl3pPr>
      <a:lvl4pPr marL="358775" indent="-179388" algn="l" defTabSz="685800" rtl="0" eaLnBrk="1" fontAlgn="base" hangingPunct="1">
        <a:lnSpc>
          <a:spcPct val="104000"/>
        </a:lnSpc>
        <a:spcBef>
          <a:spcPts val="375"/>
        </a:spcBef>
        <a:spcAft>
          <a:spcPct val="0"/>
        </a:spcAft>
        <a:buFont typeface="Arial" charset="0"/>
        <a:buChar char="•"/>
        <a:defRPr sz="1200" kern="1200">
          <a:solidFill>
            <a:schemeClr val="accent1"/>
          </a:solidFill>
          <a:latin typeface="+mn-lt"/>
          <a:ea typeface="+mn-ea"/>
          <a:cs typeface="Arial" pitchFamily="34" charset="0"/>
        </a:defRPr>
      </a:lvl4pPr>
      <a:lvl5pPr marL="355600" indent="-176213" algn="l" defTabSz="685800" rtl="0" eaLnBrk="1" fontAlgn="base" hangingPunct="1">
        <a:lnSpc>
          <a:spcPct val="104000"/>
        </a:lnSpc>
        <a:spcBef>
          <a:spcPts val="375"/>
        </a:spcBef>
        <a:spcAft>
          <a:spcPct val="0"/>
        </a:spcAft>
        <a:buFont typeface="Arial" charset="0"/>
        <a:buChar char="•"/>
        <a:defRPr sz="1100" kern="1200">
          <a:solidFill>
            <a:schemeClr val="tx1"/>
          </a:solidFill>
          <a:latin typeface="+mn-lt"/>
          <a:ea typeface="+mn-ea"/>
          <a:cs typeface="Arial" pitchFamily="34" charset="0"/>
        </a:defRPr>
      </a:lvl5pPr>
      <a:lvl6pPr marL="356400" indent="-176400" algn="l" defTabSz="685800" rtl="0" eaLnBrk="1" latinLnBrk="0" hangingPunct="1">
        <a:lnSpc>
          <a:spcPct val="104000"/>
        </a:lnSpc>
        <a:spcBef>
          <a:spcPts val="375"/>
        </a:spcBef>
        <a:buFont typeface="Arial" panose="020B0604020202020204" pitchFamily="34" charset="0"/>
        <a:buChar char="•"/>
        <a:defRPr sz="1100" kern="1200">
          <a:solidFill>
            <a:schemeClr val="tx1"/>
          </a:solidFill>
          <a:latin typeface="+mn-lt"/>
          <a:ea typeface="+mn-ea"/>
          <a:cs typeface="+mn-cs"/>
        </a:defRPr>
      </a:lvl6pPr>
      <a:lvl7pPr marL="356400" indent="-176400" algn="l" defTabSz="685800" rtl="0" eaLnBrk="1" latinLnBrk="0" hangingPunct="1">
        <a:lnSpc>
          <a:spcPct val="104000"/>
        </a:lnSpc>
        <a:spcBef>
          <a:spcPts val="375"/>
        </a:spcBef>
        <a:buFont typeface="Arial" panose="020B0604020202020204" pitchFamily="34" charset="0"/>
        <a:buChar char="•"/>
        <a:defRPr sz="1100" kern="1200">
          <a:solidFill>
            <a:schemeClr val="tx1"/>
          </a:solidFill>
          <a:latin typeface="+mn-lt"/>
          <a:ea typeface="+mn-ea"/>
          <a:cs typeface="+mn-cs"/>
        </a:defRPr>
      </a:lvl7pPr>
      <a:lvl8pPr marL="356400" indent="-176400" algn="l" defTabSz="685800" rtl="0" eaLnBrk="1" latinLnBrk="0" hangingPunct="1">
        <a:lnSpc>
          <a:spcPct val="104000"/>
        </a:lnSpc>
        <a:spcBef>
          <a:spcPts val="375"/>
        </a:spcBef>
        <a:buFont typeface="Arial" panose="020B0604020202020204" pitchFamily="34" charset="0"/>
        <a:buChar char="•"/>
        <a:defRPr sz="1100" kern="1200">
          <a:solidFill>
            <a:schemeClr val="tx1"/>
          </a:solidFill>
          <a:latin typeface="+mn-lt"/>
          <a:ea typeface="+mn-ea"/>
          <a:cs typeface="+mn-cs"/>
        </a:defRPr>
      </a:lvl8pPr>
      <a:lvl9pPr marL="356400" indent="-176400" algn="l" defTabSz="685800" rtl="0" eaLnBrk="1" latinLnBrk="0" hangingPunct="1">
        <a:lnSpc>
          <a:spcPct val="104000"/>
        </a:lnSpc>
        <a:spcBef>
          <a:spcPts val="375"/>
        </a:spcBef>
        <a:buFont typeface="Arial" panose="020B0604020202020204" pitchFamily="34" charset="0"/>
        <a:buChar char="•"/>
        <a:defRPr sz="1100" kern="1200">
          <a:solidFill>
            <a:schemeClr val="tx1"/>
          </a:solidFill>
          <a:latin typeface="+mn-lt"/>
          <a:ea typeface="+mn-ea"/>
          <a:cs typeface="+mn-cs"/>
        </a:defRPr>
      </a:lvl9pPr>
    </p:bodyStyle>
    <p:otherStyle>
      <a:defPPr>
        <a:defRPr lang="da-D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5" name="Pladsholder til billede 9" descr="Stregstaffering_mørk_bredformat.jpg"/>
          <p:cNvPicPr>
            <a:picLocks noGrp="1" noChangeAspect="1"/>
          </p:cNvPicPr>
          <p:nvPr>
            <p:ph type="pic" sz="quarter" idx="16"/>
          </p:nvPr>
        </p:nvPicPr>
        <p:blipFill>
          <a:blip r:embed="rId2" cstate="print"/>
          <a:srcRect t="64" b="64"/>
          <a:stretch>
            <a:fillRect/>
          </a:stretch>
        </p:blipFill>
        <p:spPr>
          <a:xfrm>
            <a:off x="0" y="-2276"/>
            <a:ext cx="12192000" cy="6858000"/>
          </a:xfrm>
        </p:spPr>
      </p:pic>
      <p:sp>
        <p:nvSpPr>
          <p:cNvPr id="8" name="Pladsholder til sidefod 7"/>
          <p:cNvSpPr>
            <a:spLocks noGrp="1"/>
          </p:cNvSpPr>
          <p:nvPr>
            <p:ph type="ftr" sz="quarter" idx="18"/>
          </p:nvPr>
        </p:nvSpPr>
        <p:spPr/>
        <p:txBody>
          <a:bodyPr/>
          <a:lstStyle/>
          <a:p>
            <a:pPr>
              <a:defRPr/>
            </a:pPr>
            <a:r>
              <a:rPr lang="da-DK" dirty="0" smtClean="0"/>
              <a:t>Midt- og </a:t>
            </a:r>
            <a:r>
              <a:rPr lang="da-DK" dirty="0" err="1" smtClean="0"/>
              <a:t>vestjyllands</a:t>
            </a:r>
            <a:endParaRPr lang="da-DK"/>
          </a:p>
        </p:txBody>
      </p:sp>
      <p:sp>
        <p:nvSpPr>
          <p:cNvPr id="34824" name="Pladsholder til diasnummer 8"/>
          <p:cNvSpPr>
            <a:spLocks noGrp="1"/>
          </p:cNvSpPr>
          <p:nvPr>
            <p:ph type="sldNum" sz="quarter" idx="19"/>
          </p:nvPr>
        </p:nvSpPr>
        <p:spPr bwMode="auto">
          <a:blipFill dpi="0" rotWithShape="1">
            <a:srcRect/>
          </a:blipFill>
          <a:ln>
            <a:miter lim="800000"/>
            <a:headEnd/>
            <a:tailEnd/>
          </a:ln>
        </p:spPr>
        <p:txBody>
          <a:bodyPr/>
          <a:lstStyle/>
          <a:p>
            <a:fld id="{76F9ACFC-25EB-4AF3-819B-F862CBAE5AE2}" type="slidenum">
              <a:rPr lang="da-DK" altLang="da-DK" smtClean="0">
                <a:latin typeface="Arial" charset="0"/>
                <a:cs typeface="Arial" charset="0"/>
              </a:rPr>
              <a:pPr/>
              <a:t>1</a:t>
            </a:fld>
            <a:endParaRPr lang="da-DK" altLang="da-DK" smtClean="0">
              <a:latin typeface="Arial" charset="0"/>
              <a:cs typeface="Arial" charset="0"/>
            </a:endParaRPr>
          </a:p>
        </p:txBody>
      </p:sp>
      <p:sp>
        <p:nvSpPr>
          <p:cNvPr id="17" name="Pladsholder til tekst 3"/>
          <p:cNvSpPr txBox="1">
            <a:spLocks/>
          </p:cNvSpPr>
          <p:nvPr/>
        </p:nvSpPr>
        <p:spPr bwMode="auto">
          <a:xfrm>
            <a:off x="519113" y="520700"/>
            <a:ext cx="7162800" cy="168275"/>
          </a:xfrm>
          <a:prstGeom prst="rect">
            <a:avLst/>
          </a:prstGeom>
          <a:noFill/>
          <a:ln w="9525">
            <a:noFill/>
            <a:miter lim="800000"/>
            <a:headEnd/>
            <a:tailEnd/>
          </a:ln>
        </p:spPr>
        <p:txBody>
          <a:bodyPr lIns="0" tIns="0" rIns="0" bIns="0" anchor="b"/>
          <a:lstStyle/>
          <a:p>
            <a:pPr defTabSz="304800">
              <a:lnSpc>
                <a:spcPct val="104000"/>
              </a:lnSpc>
              <a:buFont typeface="Arial" panose="020B0604020202020204" pitchFamily="34" charset="0"/>
              <a:buNone/>
              <a:defRPr/>
            </a:pPr>
            <a:r>
              <a:rPr lang="da-DK" sz="1050" cap="all" dirty="0">
                <a:solidFill>
                  <a:schemeClr val="bg1"/>
                </a:solidFill>
                <a:latin typeface="Politi Light" pitchFamily="2" charset="0"/>
                <a:cs typeface="+mn-cs"/>
                <a:sym typeface="Wingdings 2" pitchFamily="18" charset="2"/>
              </a:rPr>
              <a:t>Landsdækkende center for it-relateret økonomisk kriminalitet</a:t>
            </a:r>
          </a:p>
        </p:txBody>
      </p:sp>
      <p:sp>
        <p:nvSpPr>
          <p:cNvPr id="18" name="Pladsholder til tekst 4"/>
          <p:cNvSpPr txBox="1">
            <a:spLocks/>
          </p:cNvSpPr>
          <p:nvPr/>
        </p:nvSpPr>
        <p:spPr bwMode="auto">
          <a:xfrm>
            <a:off x="519113" y="363598"/>
            <a:ext cx="7162800" cy="168275"/>
          </a:xfrm>
          <a:prstGeom prst="rect">
            <a:avLst/>
          </a:prstGeom>
          <a:noFill/>
          <a:ln w="9525">
            <a:noFill/>
            <a:miter lim="800000"/>
            <a:headEnd/>
            <a:tailEnd/>
          </a:ln>
        </p:spPr>
        <p:txBody>
          <a:bodyPr lIns="0" tIns="0" rIns="0" bIns="0" anchor="b"/>
          <a:lstStyle/>
          <a:p>
            <a:pPr defTabSz="304800">
              <a:lnSpc>
                <a:spcPct val="104000"/>
              </a:lnSpc>
              <a:buFont typeface="Arial" panose="020B0604020202020204" pitchFamily="34" charset="0"/>
              <a:buNone/>
              <a:defRPr/>
            </a:pPr>
            <a:r>
              <a:rPr lang="da-DK" sz="1050" b="1" cap="all" dirty="0">
                <a:solidFill>
                  <a:schemeClr val="bg1"/>
                </a:solidFill>
                <a:latin typeface="Politi Light" pitchFamily="2" charset="0"/>
                <a:cs typeface="+mn-cs"/>
                <a:sym typeface="Wingdings 2" pitchFamily="18" charset="2"/>
              </a:rPr>
              <a:t>LCIK</a:t>
            </a:r>
          </a:p>
        </p:txBody>
      </p:sp>
      <p:sp>
        <p:nvSpPr>
          <p:cNvPr id="19" name="Titel 2"/>
          <p:cNvSpPr txBox="1">
            <a:spLocks/>
          </p:cNvSpPr>
          <p:nvPr/>
        </p:nvSpPr>
        <p:spPr bwMode="auto">
          <a:xfrm>
            <a:off x="519113" y="1279525"/>
            <a:ext cx="9886950" cy="1833563"/>
          </a:xfrm>
          <a:prstGeom prst="rect">
            <a:avLst/>
          </a:prstGeom>
          <a:noFill/>
          <a:ln w="9525">
            <a:noFill/>
            <a:miter lim="800000"/>
            <a:headEnd/>
            <a:tailEnd/>
          </a:ln>
        </p:spPr>
        <p:txBody>
          <a:bodyPr lIns="0" tIns="0" rIns="0" bIns="0" anchor="b"/>
          <a:lstStyle/>
          <a:p>
            <a:pPr defTabSz="685800">
              <a:lnSpc>
                <a:spcPct val="90000"/>
              </a:lnSpc>
              <a:defRPr/>
            </a:pPr>
            <a:r>
              <a:rPr lang="da-DK" altLang="da-DK" sz="4400" b="1" dirty="0" smtClean="0">
                <a:solidFill>
                  <a:srgbClr val="D4E600"/>
                </a:solidFill>
                <a:latin typeface="Politi Light" pitchFamily="2" charset="0"/>
                <a:ea typeface="+mj-ea"/>
                <a:cs typeface="+mj-cs"/>
              </a:rPr>
              <a:t>CEO </a:t>
            </a:r>
            <a:r>
              <a:rPr lang="da-DK" altLang="da-DK" sz="4400" b="1" dirty="0" err="1" smtClean="0">
                <a:solidFill>
                  <a:srgbClr val="D4E600"/>
                </a:solidFill>
                <a:latin typeface="Politi Light" pitchFamily="2" charset="0"/>
                <a:ea typeface="+mj-ea"/>
                <a:cs typeface="+mj-cs"/>
              </a:rPr>
              <a:t>fraud</a:t>
            </a:r>
            <a:r>
              <a:rPr lang="da-DK" altLang="da-DK" sz="4400" b="1" dirty="0" smtClean="0">
                <a:solidFill>
                  <a:srgbClr val="D4E600"/>
                </a:solidFill>
                <a:latin typeface="Politi Light" pitchFamily="2" charset="0"/>
                <a:ea typeface="+mj-ea"/>
                <a:cs typeface="+mj-cs"/>
              </a:rPr>
              <a:t> mod kirkelige organisationer</a:t>
            </a:r>
            <a:endParaRPr lang="da-DK" altLang="da-DK" sz="4400" b="1" dirty="0">
              <a:solidFill>
                <a:srgbClr val="D4E600"/>
              </a:solidFill>
              <a:latin typeface="Politi Light" pitchFamily="2" charset="0"/>
              <a:ea typeface="+mj-ea"/>
              <a:cs typeface="+mj-cs"/>
            </a:endParaRPr>
          </a:p>
        </p:txBody>
      </p:sp>
      <p:sp>
        <p:nvSpPr>
          <p:cNvPr id="21" name="Pladsholder til sidefod 7"/>
          <p:cNvSpPr txBox="1">
            <a:spLocks/>
          </p:cNvSpPr>
          <p:nvPr/>
        </p:nvSpPr>
        <p:spPr>
          <a:xfrm>
            <a:off x="3781425" y="6973888"/>
            <a:ext cx="4114800" cy="234950"/>
          </a:xfrm>
          <a:prstGeom prst="rect">
            <a:avLst/>
          </a:prstGeom>
        </p:spPr>
        <p:txBody>
          <a:bodyPr lIns="0" tIns="0" rIns="0" bIns="0" anchor="b"/>
          <a:lstStyle/>
          <a:p>
            <a:pPr fontAlgn="auto">
              <a:spcBef>
                <a:spcPts val="0"/>
              </a:spcBef>
              <a:spcAft>
                <a:spcPts val="0"/>
              </a:spcAft>
              <a:defRPr/>
            </a:pPr>
            <a:r>
              <a:rPr lang="da-DK" sz="100">
                <a:latin typeface="Politi Light" pitchFamily="2" charset="0"/>
                <a:cs typeface="+mn-cs"/>
              </a:rPr>
              <a:t>Midt- og vestjyllands</a:t>
            </a:r>
          </a:p>
        </p:txBody>
      </p:sp>
    </p:spTree>
    <p:extLst>
      <p:ext uri="{BB962C8B-B14F-4D97-AF65-F5344CB8AC3E}">
        <p14:creationId xmlns:p14="http://schemas.microsoft.com/office/powerpoint/2010/main" val="3053303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ladsholder til tekst 3"/>
          <p:cNvSpPr txBox="1">
            <a:spLocks/>
          </p:cNvSpPr>
          <p:nvPr/>
        </p:nvSpPr>
        <p:spPr bwMode="auto">
          <a:xfrm>
            <a:off x="-6350" y="0"/>
            <a:ext cx="12198350" cy="1331913"/>
          </a:xfrm>
          <a:prstGeom prst="rect">
            <a:avLst/>
          </a:prstGeom>
          <a:solidFill>
            <a:srgbClr val="001E3C"/>
          </a:solidFill>
          <a:ln w="9525">
            <a:noFill/>
            <a:miter lim="800000"/>
            <a:headEnd/>
            <a:tailEnd/>
          </a:ln>
        </p:spPr>
        <p:txBody>
          <a:bodyPr lIns="0" tIns="0" rIns="0" bIns="0" anchor="ctr"/>
          <a:lstStyle/>
          <a:p>
            <a:pPr marL="542925">
              <a:defRPr/>
            </a:pPr>
            <a:r>
              <a:rPr lang="da-DK" sz="2200" b="1" kern="0" dirty="0" smtClean="0">
                <a:solidFill>
                  <a:schemeClr val="bg1"/>
                </a:solidFill>
                <a:latin typeface="Politi" pitchFamily="2" charset="0"/>
              </a:rPr>
              <a:t>CEO-</a:t>
            </a:r>
            <a:r>
              <a:rPr lang="da-DK" sz="2200" b="1" kern="0" dirty="0" err="1" smtClean="0">
                <a:solidFill>
                  <a:schemeClr val="bg1"/>
                </a:solidFill>
                <a:latin typeface="Politi" pitchFamily="2" charset="0"/>
              </a:rPr>
              <a:t>Fraud</a:t>
            </a:r>
            <a:r>
              <a:rPr lang="da-DK" sz="2200" b="1" kern="0" dirty="0" smtClean="0">
                <a:solidFill>
                  <a:schemeClr val="bg1"/>
                </a:solidFill>
                <a:latin typeface="Politi" pitchFamily="2" charset="0"/>
              </a:rPr>
              <a:t> mod kirker og menighedsråd – hvad er det?</a:t>
            </a:r>
            <a:endParaRPr lang="da-DK" sz="2200" i="1" kern="0" dirty="0">
              <a:solidFill>
                <a:schemeClr val="bg1"/>
              </a:solidFill>
              <a:latin typeface="Politi" pitchFamily="2" charset="0"/>
            </a:endParaRPr>
          </a:p>
        </p:txBody>
      </p:sp>
      <p:sp>
        <p:nvSpPr>
          <p:cNvPr id="2" name="Tekstfelt 1"/>
          <p:cNvSpPr txBox="1"/>
          <p:nvPr/>
        </p:nvSpPr>
        <p:spPr>
          <a:xfrm>
            <a:off x="247291" y="1561382"/>
            <a:ext cx="11697418" cy="2862322"/>
          </a:xfrm>
          <a:prstGeom prst="rect">
            <a:avLst/>
          </a:prstGeom>
          <a:noFill/>
        </p:spPr>
        <p:txBody>
          <a:bodyPr wrap="square" rtlCol="0">
            <a:spAutoFit/>
          </a:bodyPr>
          <a:lstStyle/>
          <a:p>
            <a:r>
              <a:rPr lang="da-DK" dirty="0" smtClean="0"/>
              <a:t>CEO-</a:t>
            </a:r>
            <a:r>
              <a:rPr lang="da-DK" dirty="0" err="1" smtClean="0"/>
              <a:t>Fraud</a:t>
            </a:r>
            <a:r>
              <a:rPr lang="da-DK" dirty="0" smtClean="0"/>
              <a:t>, eller på dansk Direktør Bedrageri, går i sin enkelthed ud på at franarre en virksomhed eller forening oplysninger eller pengebeløb ved at udgive sig for at være direktør af virksomheden eller formand i foreningen.</a:t>
            </a:r>
          </a:p>
          <a:p>
            <a:endParaRPr lang="da-DK" dirty="0"/>
          </a:p>
          <a:p>
            <a:r>
              <a:rPr lang="da-DK" dirty="0" smtClean="0"/>
              <a:t>Bedrageriet foregår typisk via e-mail, hvor en gerningsperson sender en e-mail til f.eks. kasseren i en forening fra en e-mail adresse, der – på overfladen – ligner formandens. Her vil gerningspersonen bede om at få overført et bestemt pengebeløb, ofte under indtrykket af at det haster.</a:t>
            </a:r>
          </a:p>
          <a:p>
            <a:endParaRPr lang="da-DK" dirty="0"/>
          </a:p>
          <a:p>
            <a:r>
              <a:rPr lang="da-DK" dirty="0" smtClean="0"/>
              <a:t>Reagerer man på e-mailen vil gerningspersonen typisk følge op med en e-mail indeholdende de kontooplysninger, som der ønskes overført penge til samt bede om at få tilsendt en kvittering for overførslens gennemførsel.</a:t>
            </a:r>
            <a:endParaRPr lang="da-DK" dirty="0"/>
          </a:p>
        </p:txBody>
      </p:sp>
    </p:spTree>
    <p:extLst>
      <p:ext uri="{BB962C8B-B14F-4D97-AF65-F5344CB8AC3E}">
        <p14:creationId xmlns:p14="http://schemas.microsoft.com/office/powerpoint/2010/main" val="3404051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Pladsholder til indhold 1"/>
          <p:cNvSpPr>
            <a:spLocks noGrp="1"/>
          </p:cNvSpPr>
          <p:nvPr>
            <p:ph sz="quarter" idx="15"/>
          </p:nvPr>
        </p:nvSpPr>
        <p:spPr>
          <a:xfrm>
            <a:off x="6718300" y="1527175"/>
            <a:ext cx="4967288" cy="4535488"/>
          </a:xfrm>
        </p:spPr>
        <p:txBody>
          <a:bodyPr/>
          <a:lstStyle/>
          <a:p>
            <a:pPr marL="0" indent="0" defTabSz="914400">
              <a:lnSpc>
                <a:spcPct val="100000"/>
              </a:lnSpc>
              <a:buFont typeface="Arial" panose="020B0604020202020204" pitchFamily="34" charset="0"/>
              <a:buNone/>
              <a:defRPr/>
            </a:pPr>
            <a:r>
              <a:rPr lang="da-DK" altLang="da-DK" sz="1200" dirty="0" smtClean="0">
                <a:solidFill>
                  <a:schemeClr val="tx1"/>
                </a:solidFill>
                <a:latin typeface="+mn-lt"/>
                <a:cs typeface="Times New Roman" panose="02020603050405020304" pitchFamily="18" charset="0"/>
              </a:rPr>
              <a:t>Karsten er 47 år og bor i Viborg med sin kone Malene og deres tre børn. Han er økonomisansvarlig i det lokale menighedsråd og har et godt og tæt samarbejde med John, som er formand for menighedsrådet.</a:t>
            </a:r>
          </a:p>
          <a:p>
            <a:pPr marL="0" indent="0" defTabSz="914400">
              <a:lnSpc>
                <a:spcPct val="100000"/>
              </a:lnSpc>
              <a:buFont typeface="Arial" panose="020B0604020202020204" pitchFamily="34" charset="0"/>
              <a:buNone/>
              <a:defRPr/>
            </a:pPr>
            <a:endParaRPr lang="da-DK" altLang="da-DK" sz="1200" dirty="0" smtClean="0">
              <a:solidFill>
                <a:schemeClr val="tx1"/>
              </a:solidFill>
              <a:latin typeface="+mn-lt"/>
              <a:cs typeface="Times New Roman" panose="02020603050405020304" pitchFamily="18" charset="0"/>
            </a:endParaRPr>
          </a:p>
          <a:p>
            <a:pPr marL="0" indent="0" defTabSz="914400">
              <a:lnSpc>
                <a:spcPct val="100000"/>
              </a:lnSpc>
              <a:buFont typeface="Arial" panose="020B0604020202020204" pitchFamily="34" charset="0"/>
              <a:buNone/>
              <a:defRPr/>
            </a:pPr>
            <a:r>
              <a:rPr lang="da-DK" altLang="da-DK" sz="1200" dirty="0" smtClean="0">
                <a:solidFill>
                  <a:schemeClr val="tx1"/>
                </a:solidFill>
                <a:latin typeface="+mn-lt"/>
                <a:cs typeface="Times New Roman" panose="02020603050405020304" pitchFamily="18" charset="0"/>
              </a:rPr>
              <a:t>En dag får Karsten en mail fra John om, at han hurtigst muligt skal overføre </a:t>
            </a:r>
            <a:r>
              <a:rPr lang="da-DK" altLang="da-DK" sz="1200" dirty="0" smtClean="0">
                <a:solidFill>
                  <a:schemeClr val="tx1"/>
                </a:solidFill>
                <a:latin typeface="+mn-lt"/>
                <a:cs typeface="Times New Roman" panose="02020603050405020304" pitchFamily="18" charset="0"/>
              </a:rPr>
              <a:t>48.350 </a:t>
            </a:r>
            <a:r>
              <a:rPr lang="da-DK" altLang="da-DK" sz="1200" dirty="0" smtClean="0">
                <a:solidFill>
                  <a:schemeClr val="tx1"/>
                </a:solidFill>
                <a:latin typeface="+mn-lt"/>
                <a:cs typeface="Times New Roman" panose="02020603050405020304" pitchFamily="18" charset="0"/>
              </a:rPr>
              <a:t>kr. til et kontonummer i </a:t>
            </a:r>
            <a:r>
              <a:rPr lang="da-DK" altLang="da-DK" sz="1200" dirty="0" smtClean="0">
                <a:solidFill>
                  <a:schemeClr val="tx1"/>
                </a:solidFill>
                <a:latin typeface="+mn-lt"/>
                <a:cs typeface="Times New Roman" panose="02020603050405020304" pitchFamily="18" charset="0"/>
              </a:rPr>
              <a:t>Nordea. </a:t>
            </a:r>
            <a:r>
              <a:rPr lang="da-DK" altLang="da-DK" sz="1200" dirty="0" smtClean="0">
                <a:solidFill>
                  <a:schemeClr val="tx1"/>
                </a:solidFill>
                <a:latin typeface="+mn-lt"/>
                <a:cs typeface="Times New Roman" panose="02020603050405020304" pitchFamily="18" charset="0"/>
              </a:rPr>
              <a:t>Karsten undrer sig over, at John ikke sender yderligere oplysninger, men på den anden side er det jo ferietid og John er nok på vej ud at rejse. Karsten logger derfor ind på menighedsrådets konto og overfører pengene til det kontonummer, som han har fået i mailen fra John.</a:t>
            </a:r>
          </a:p>
          <a:p>
            <a:pPr marL="0" indent="0" defTabSz="914400">
              <a:lnSpc>
                <a:spcPct val="100000"/>
              </a:lnSpc>
              <a:buFont typeface="Arial" panose="020B0604020202020204" pitchFamily="34" charset="0"/>
              <a:buNone/>
              <a:defRPr/>
            </a:pPr>
            <a:endParaRPr lang="da-DK" altLang="da-DK" sz="1200" dirty="0" smtClean="0">
              <a:solidFill>
                <a:schemeClr val="tx1"/>
              </a:solidFill>
              <a:latin typeface="+mn-lt"/>
              <a:cs typeface="Times New Roman" panose="02020603050405020304" pitchFamily="18" charset="0"/>
            </a:endParaRPr>
          </a:p>
          <a:p>
            <a:pPr marL="0" indent="0" defTabSz="914400">
              <a:lnSpc>
                <a:spcPct val="100000"/>
              </a:lnSpc>
              <a:buFont typeface="Arial" panose="020B0604020202020204" pitchFamily="34" charset="0"/>
              <a:buNone/>
              <a:defRPr/>
            </a:pPr>
            <a:r>
              <a:rPr lang="da-DK" altLang="da-DK" sz="1200" dirty="0" smtClean="0">
                <a:solidFill>
                  <a:schemeClr val="tx1"/>
                </a:solidFill>
                <a:latin typeface="+mn-lt"/>
                <a:cs typeface="Times New Roman" panose="02020603050405020304" pitchFamily="18" charset="0"/>
              </a:rPr>
              <a:t>Næste dag taler de overtelefonen om et andet ærinde og Karsten spørger grinende: ”Hvad i alverden skulle de </a:t>
            </a:r>
            <a:r>
              <a:rPr lang="da-DK" altLang="da-DK" sz="1200" dirty="0" smtClean="0">
                <a:solidFill>
                  <a:schemeClr val="tx1"/>
                </a:solidFill>
                <a:latin typeface="+mn-lt"/>
                <a:cs typeface="Times New Roman" panose="02020603050405020304" pitchFamily="18" charset="0"/>
              </a:rPr>
              <a:t>48.350 </a:t>
            </a:r>
            <a:r>
              <a:rPr lang="da-DK" altLang="da-DK" sz="1200" dirty="0" smtClean="0">
                <a:solidFill>
                  <a:schemeClr val="tx1"/>
                </a:solidFill>
                <a:latin typeface="+mn-lt"/>
                <a:cs typeface="Times New Roman" panose="02020603050405020304" pitchFamily="18" charset="0"/>
              </a:rPr>
              <a:t>kr. bruges til i den fart?!”. John ser helt forkert ud i hovedet og spørger, hvad han snakker om. John har aldrig sendt ham en e-mail. </a:t>
            </a:r>
          </a:p>
          <a:p>
            <a:pPr marL="0" indent="0" defTabSz="914400">
              <a:lnSpc>
                <a:spcPct val="100000"/>
              </a:lnSpc>
              <a:buFont typeface="Arial" panose="020B0604020202020204" pitchFamily="34" charset="0"/>
              <a:buNone/>
              <a:defRPr/>
            </a:pPr>
            <a:endParaRPr lang="da-DK" altLang="da-DK" sz="1200" dirty="0">
              <a:solidFill>
                <a:schemeClr val="tx1"/>
              </a:solidFill>
              <a:latin typeface="+mn-lt"/>
              <a:cs typeface="Times New Roman" panose="02020603050405020304" pitchFamily="18" charset="0"/>
            </a:endParaRPr>
          </a:p>
          <a:p>
            <a:pPr marL="0" indent="0" defTabSz="914400">
              <a:lnSpc>
                <a:spcPct val="100000"/>
              </a:lnSpc>
              <a:buFont typeface="Arial" panose="020B0604020202020204" pitchFamily="34" charset="0"/>
              <a:buNone/>
              <a:defRPr/>
            </a:pPr>
            <a:r>
              <a:rPr lang="da-DK" altLang="da-DK" sz="1200" dirty="0" smtClean="0">
                <a:solidFill>
                  <a:schemeClr val="tx1"/>
                </a:solidFill>
                <a:latin typeface="+mn-lt"/>
                <a:cs typeface="Times New Roman" panose="02020603050405020304" pitchFamily="18" charset="0"/>
              </a:rPr>
              <a:t>De ser herefter nærmere på mailen fra ”John” og opdager, at der mangler et enkelt bogstav i mailadressen i forhold til Johns rigtige e-mail. En ændring der var vanskelig at opdage i farten. </a:t>
            </a:r>
          </a:p>
          <a:p>
            <a:pPr marL="0" indent="0" defTabSz="914400">
              <a:lnSpc>
                <a:spcPct val="100000"/>
              </a:lnSpc>
              <a:buFont typeface="Arial" panose="020B0604020202020204" pitchFamily="34" charset="0"/>
              <a:buNone/>
              <a:defRPr/>
            </a:pPr>
            <a:endParaRPr lang="da-DK" altLang="da-DK" sz="1200" dirty="0">
              <a:solidFill>
                <a:schemeClr val="tx1"/>
              </a:solidFill>
              <a:latin typeface="+mn-lt"/>
              <a:cs typeface="Times New Roman" panose="02020603050405020304" pitchFamily="18" charset="0"/>
            </a:endParaRPr>
          </a:p>
          <a:p>
            <a:pPr marL="0" indent="0" defTabSz="914400">
              <a:lnSpc>
                <a:spcPct val="100000"/>
              </a:lnSpc>
              <a:buFont typeface="Arial" panose="020B0604020202020204" pitchFamily="34" charset="0"/>
              <a:buNone/>
              <a:defRPr/>
            </a:pPr>
            <a:endParaRPr lang="da-DK" altLang="da-DK" sz="1200" dirty="0" smtClean="0">
              <a:solidFill>
                <a:schemeClr val="tx1"/>
              </a:solidFill>
              <a:latin typeface="+mn-lt"/>
              <a:cs typeface="Times New Roman" panose="02020603050405020304" pitchFamily="18" charset="0"/>
            </a:endParaRPr>
          </a:p>
          <a:p>
            <a:pPr marL="0" indent="0" defTabSz="914400">
              <a:lnSpc>
                <a:spcPct val="100000"/>
              </a:lnSpc>
              <a:buFont typeface="Arial" panose="020B0604020202020204" pitchFamily="34" charset="0"/>
              <a:buNone/>
              <a:defRPr/>
            </a:pPr>
            <a:endParaRPr lang="da-DK" altLang="da-DK" sz="1200" dirty="0" smtClean="0">
              <a:latin typeface="+mn-lt"/>
              <a:cs typeface="Times New Roman" panose="02020603050405020304" pitchFamily="18" charset="0"/>
            </a:endParaRPr>
          </a:p>
        </p:txBody>
      </p:sp>
      <p:sp>
        <p:nvSpPr>
          <p:cNvPr id="6" name="Oval 23"/>
          <p:cNvSpPr/>
          <p:nvPr/>
        </p:nvSpPr>
        <p:spPr bwMode="auto">
          <a:xfrm>
            <a:off x="3338513" y="3770313"/>
            <a:ext cx="2835275" cy="2789237"/>
          </a:xfrm>
          <a:prstGeom prst="ellipse">
            <a:avLst/>
          </a:prstGeom>
          <a:noFill/>
          <a:ln w="889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dirty="0">
              <a:latin typeface="Segoe UI" panose="020B0502040204020203" pitchFamily="34" charset="0"/>
            </a:endParaRPr>
          </a:p>
        </p:txBody>
      </p:sp>
      <p:sp>
        <p:nvSpPr>
          <p:cNvPr id="7" name="Oval 23"/>
          <p:cNvSpPr/>
          <p:nvPr/>
        </p:nvSpPr>
        <p:spPr bwMode="auto">
          <a:xfrm>
            <a:off x="503238" y="1530350"/>
            <a:ext cx="2835275" cy="2789238"/>
          </a:xfrm>
          <a:prstGeom prst="ellipse">
            <a:avLst/>
          </a:prstGeom>
          <a:solidFill>
            <a:schemeClr val="bg1"/>
          </a:solidFill>
          <a:ln w="889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dirty="0">
              <a:latin typeface="Segoe UI" panose="020B0502040204020203" pitchFamily="34" charset="0"/>
            </a:endParaRPr>
          </a:p>
        </p:txBody>
      </p:sp>
      <p:sp>
        <p:nvSpPr>
          <p:cNvPr id="8" name="Cirkulær pil 7"/>
          <p:cNvSpPr/>
          <p:nvPr/>
        </p:nvSpPr>
        <p:spPr>
          <a:xfrm rot="1742485">
            <a:off x="2522538" y="1503363"/>
            <a:ext cx="3170237" cy="3170237"/>
          </a:xfrm>
          <a:prstGeom prst="circularArrow">
            <a:avLst>
              <a:gd name="adj1" fmla="val 12500"/>
              <a:gd name="adj2" fmla="val 1142319"/>
              <a:gd name="adj3" fmla="val 20457681"/>
              <a:gd name="adj4" fmla="val 12102643"/>
              <a:gd name="adj5" fmla="val 125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a:solidFill>
                <a:schemeClr val="tx1"/>
              </a:solidFill>
            </a:endParaRPr>
          </a:p>
        </p:txBody>
      </p:sp>
      <p:sp>
        <p:nvSpPr>
          <p:cNvPr id="9" name="Cirkulær pil 8"/>
          <p:cNvSpPr/>
          <p:nvPr/>
        </p:nvSpPr>
        <p:spPr>
          <a:xfrm rot="12900000">
            <a:off x="1300163" y="3563938"/>
            <a:ext cx="3168650" cy="3168650"/>
          </a:xfrm>
          <a:prstGeom prst="circularArrow">
            <a:avLst>
              <a:gd name="adj1" fmla="val 12500"/>
              <a:gd name="adj2" fmla="val 1142319"/>
              <a:gd name="adj3" fmla="val 20457681"/>
              <a:gd name="adj4" fmla="val 12102643"/>
              <a:gd name="adj5" fmla="val 12500"/>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a:solidFill>
                <a:schemeClr val="tx1"/>
              </a:solidFill>
            </a:endParaRPr>
          </a:p>
        </p:txBody>
      </p:sp>
      <p:sp>
        <p:nvSpPr>
          <p:cNvPr id="56328" name="Freeform 5"/>
          <p:cNvSpPr>
            <a:spLocks noEditPoints="1"/>
          </p:cNvSpPr>
          <p:nvPr/>
        </p:nvSpPr>
        <p:spPr bwMode="auto">
          <a:xfrm>
            <a:off x="3889375" y="4068763"/>
            <a:ext cx="1744663" cy="1905000"/>
          </a:xfrm>
          <a:custGeom>
            <a:avLst/>
            <a:gdLst>
              <a:gd name="T0" fmla="*/ 2147483647 w 275"/>
              <a:gd name="T1" fmla="*/ 2147483647 h 300"/>
              <a:gd name="T2" fmla="*/ 2147483647 w 275"/>
              <a:gd name="T3" fmla="*/ 2147483647 h 300"/>
              <a:gd name="T4" fmla="*/ 2147483647 w 275"/>
              <a:gd name="T5" fmla="*/ 2147483647 h 300"/>
              <a:gd name="T6" fmla="*/ 0 w 275"/>
              <a:gd name="T7" fmla="*/ 2147483647 h 300"/>
              <a:gd name="T8" fmla="*/ 2147483647 w 275"/>
              <a:gd name="T9" fmla="*/ 2147483647 h 300"/>
              <a:gd name="T10" fmla="*/ 2147483647 w 275"/>
              <a:gd name="T11" fmla="*/ 2147483647 h 300"/>
              <a:gd name="T12" fmla="*/ 2147483647 w 275"/>
              <a:gd name="T13" fmla="*/ 2147483647 h 300"/>
              <a:gd name="T14" fmla="*/ 2147483647 w 275"/>
              <a:gd name="T15" fmla="*/ 2147483647 h 300"/>
              <a:gd name="T16" fmla="*/ 2147483647 w 275"/>
              <a:gd name="T17" fmla="*/ 2147483647 h 300"/>
              <a:gd name="T18" fmla="*/ 2147483647 w 275"/>
              <a:gd name="T19" fmla="*/ 2147483647 h 300"/>
              <a:gd name="T20" fmla="*/ 2147483647 w 275"/>
              <a:gd name="T21" fmla="*/ 2147483647 h 300"/>
              <a:gd name="T22" fmla="*/ 2147483647 w 275"/>
              <a:gd name="T23" fmla="*/ 2147483647 h 300"/>
              <a:gd name="T24" fmla="*/ 2147483647 w 275"/>
              <a:gd name="T25" fmla="*/ 2147483647 h 300"/>
              <a:gd name="T26" fmla="*/ 2147483647 w 275"/>
              <a:gd name="T27" fmla="*/ 2147483647 h 300"/>
              <a:gd name="T28" fmla="*/ 2147483647 w 275"/>
              <a:gd name="T29" fmla="*/ 0 h 300"/>
              <a:gd name="T30" fmla="*/ 2147483647 w 275"/>
              <a:gd name="T31" fmla="*/ 2147483647 h 300"/>
              <a:gd name="T32" fmla="*/ 2147483647 w 275"/>
              <a:gd name="T33" fmla="*/ 2147483647 h 300"/>
              <a:gd name="T34" fmla="*/ 2147483647 w 275"/>
              <a:gd name="T35" fmla="*/ 2147483647 h 300"/>
              <a:gd name="T36" fmla="*/ 2147483647 w 275"/>
              <a:gd name="T37" fmla="*/ 2147483647 h 300"/>
              <a:gd name="T38" fmla="*/ 2147483647 w 275"/>
              <a:gd name="T39" fmla="*/ 2147483647 h 300"/>
              <a:gd name="T40" fmla="*/ 2147483647 w 275"/>
              <a:gd name="T41" fmla="*/ 2147483647 h 300"/>
              <a:gd name="T42" fmla="*/ 2147483647 w 275"/>
              <a:gd name="T43" fmla="*/ 2147483647 h 3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75"/>
              <a:gd name="T67" fmla="*/ 0 h 300"/>
              <a:gd name="T68" fmla="*/ 275 w 275"/>
              <a:gd name="T69" fmla="*/ 300 h 30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75" h="300">
                <a:moveTo>
                  <a:pt x="172" y="167"/>
                </a:moveTo>
                <a:lnTo>
                  <a:pt x="137" y="202"/>
                </a:lnTo>
                <a:lnTo>
                  <a:pt x="102" y="167"/>
                </a:lnTo>
                <a:cubicBezTo>
                  <a:pt x="43" y="182"/>
                  <a:pt x="0" y="236"/>
                  <a:pt x="0" y="300"/>
                </a:cubicBezTo>
                <a:lnTo>
                  <a:pt x="275" y="300"/>
                </a:lnTo>
                <a:cubicBezTo>
                  <a:pt x="275" y="236"/>
                  <a:pt x="231" y="182"/>
                  <a:pt x="172" y="167"/>
                </a:cubicBezTo>
                <a:close/>
                <a:moveTo>
                  <a:pt x="99" y="181"/>
                </a:moveTo>
                <a:lnTo>
                  <a:pt x="137" y="219"/>
                </a:lnTo>
                <a:lnTo>
                  <a:pt x="175" y="181"/>
                </a:lnTo>
                <a:cubicBezTo>
                  <a:pt x="223" y="196"/>
                  <a:pt x="256" y="238"/>
                  <a:pt x="261" y="288"/>
                </a:cubicBezTo>
                <a:lnTo>
                  <a:pt x="13" y="288"/>
                </a:lnTo>
                <a:cubicBezTo>
                  <a:pt x="18" y="238"/>
                  <a:pt x="51" y="196"/>
                  <a:pt x="99" y="181"/>
                </a:cubicBezTo>
                <a:close/>
                <a:moveTo>
                  <a:pt x="137" y="150"/>
                </a:moveTo>
                <a:cubicBezTo>
                  <a:pt x="178" y="150"/>
                  <a:pt x="212" y="116"/>
                  <a:pt x="212" y="75"/>
                </a:cubicBezTo>
                <a:cubicBezTo>
                  <a:pt x="212" y="34"/>
                  <a:pt x="178" y="0"/>
                  <a:pt x="137" y="0"/>
                </a:cubicBezTo>
                <a:cubicBezTo>
                  <a:pt x="96" y="0"/>
                  <a:pt x="62" y="34"/>
                  <a:pt x="62" y="75"/>
                </a:cubicBezTo>
                <a:cubicBezTo>
                  <a:pt x="62" y="116"/>
                  <a:pt x="96" y="150"/>
                  <a:pt x="137" y="150"/>
                </a:cubicBezTo>
                <a:close/>
                <a:moveTo>
                  <a:pt x="137" y="13"/>
                </a:moveTo>
                <a:cubicBezTo>
                  <a:pt x="171" y="13"/>
                  <a:pt x="200" y="41"/>
                  <a:pt x="200" y="75"/>
                </a:cubicBezTo>
                <a:cubicBezTo>
                  <a:pt x="200" y="109"/>
                  <a:pt x="171" y="138"/>
                  <a:pt x="137" y="138"/>
                </a:cubicBezTo>
                <a:cubicBezTo>
                  <a:pt x="103" y="138"/>
                  <a:pt x="75" y="109"/>
                  <a:pt x="75" y="75"/>
                </a:cubicBezTo>
                <a:cubicBezTo>
                  <a:pt x="75" y="41"/>
                  <a:pt x="103" y="13"/>
                  <a:pt x="137" y="13"/>
                </a:cubicBezTo>
                <a:close/>
              </a:path>
            </a:pathLst>
          </a:custGeom>
          <a:solidFill>
            <a:schemeClr val="accent1"/>
          </a:solidFill>
          <a:ln w="0">
            <a:solidFill>
              <a:srgbClr val="000000"/>
            </a:solidFill>
            <a:prstDash val="solid"/>
            <a:round/>
            <a:headEnd/>
            <a:tailEnd/>
          </a:ln>
          <a:extLst/>
        </p:spPr>
        <p:txBody>
          <a:bodyPr/>
          <a:lstStyle/>
          <a:p>
            <a:endParaRPr lang="da-DK"/>
          </a:p>
        </p:txBody>
      </p:sp>
      <p:sp>
        <p:nvSpPr>
          <p:cNvPr id="12" name="Ellipse 11"/>
          <p:cNvSpPr/>
          <p:nvPr/>
        </p:nvSpPr>
        <p:spPr>
          <a:xfrm>
            <a:off x="1520825" y="5461000"/>
            <a:ext cx="1243013" cy="1243013"/>
          </a:xfrm>
          <a:prstGeom prst="ellipse">
            <a:avLst/>
          </a:prstGeom>
          <a:solidFill>
            <a:schemeClr val="bg1"/>
          </a:solidFill>
          <a:ln w="34925">
            <a:solidFill>
              <a:srgbClr val="24466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a:p>
        </p:txBody>
      </p:sp>
      <p:sp>
        <p:nvSpPr>
          <p:cNvPr id="14" name="Ellipse 13"/>
          <p:cNvSpPr/>
          <p:nvPr/>
        </p:nvSpPr>
        <p:spPr>
          <a:xfrm>
            <a:off x="4003675" y="1439863"/>
            <a:ext cx="1243013" cy="1244600"/>
          </a:xfrm>
          <a:prstGeom prst="ellipse">
            <a:avLst/>
          </a:prstGeom>
          <a:solidFill>
            <a:schemeClr val="bg1"/>
          </a:solid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a:p>
        </p:txBody>
      </p:sp>
      <p:sp>
        <p:nvSpPr>
          <p:cNvPr id="56331" name="Tekstfelt 19"/>
          <p:cNvSpPr txBox="1">
            <a:spLocks noChangeArrowheads="1"/>
          </p:cNvSpPr>
          <p:nvPr/>
        </p:nvSpPr>
        <p:spPr bwMode="auto">
          <a:xfrm>
            <a:off x="1908175" y="5748338"/>
            <a:ext cx="465138" cy="5842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da-DK" altLang="da-DK" sz="3200" b="1" dirty="0">
                <a:solidFill>
                  <a:schemeClr val="accent1"/>
                </a:solidFill>
              </a:rPr>
              <a:t>$</a:t>
            </a:r>
          </a:p>
        </p:txBody>
      </p:sp>
      <p:sp>
        <p:nvSpPr>
          <p:cNvPr id="56332" name="Freeform 249"/>
          <p:cNvSpPr>
            <a:spLocks noEditPoints="1"/>
          </p:cNvSpPr>
          <p:nvPr/>
        </p:nvSpPr>
        <p:spPr bwMode="auto">
          <a:xfrm>
            <a:off x="1719263" y="5803900"/>
            <a:ext cx="842962" cy="666750"/>
          </a:xfrm>
          <a:custGeom>
            <a:avLst/>
            <a:gdLst>
              <a:gd name="T0" fmla="*/ 2147483647 w 350"/>
              <a:gd name="T1" fmla="*/ 0 h 275"/>
              <a:gd name="T2" fmla="*/ 2147483647 w 350"/>
              <a:gd name="T3" fmla="*/ 0 h 275"/>
              <a:gd name="T4" fmla="*/ 0 w 350"/>
              <a:gd name="T5" fmla="*/ 2147483647 h 275"/>
              <a:gd name="T6" fmla="*/ 0 w 350"/>
              <a:gd name="T7" fmla="*/ 2147483647 h 275"/>
              <a:gd name="T8" fmla="*/ 2147483647 w 350"/>
              <a:gd name="T9" fmla="*/ 2147483647 h 275"/>
              <a:gd name="T10" fmla="*/ 2147483647 w 350"/>
              <a:gd name="T11" fmla="*/ 2147483647 h 275"/>
              <a:gd name="T12" fmla="*/ 2147483647 w 350"/>
              <a:gd name="T13" fmla="*/ 2147483647 h 275"/>
              <a:gd name="T14" fmla="*/ 2147483647 w 350"/>
              <a:gd name="T15" fmla="*/ 2147483647 h 275"/>
              <a:gd name="T16" fmla="*/ 2147483647 w 350"/>
              <a:gd name="T17" fmla="*/ 2147483647 h 275"/>
              <a:gd name="T18" fmla="*/ 2147483647 w 350"/>
              <a:gd name="T19" fmla="*/ 2147483647 h 275"/>
              <a:gd name="T20" fmla="*/ 2147483647 w 350"/>
              <a:gd name="T21" fmla="*/ 2147483647 h 275"/>
              <a:gd name="T22" fmla="*/ 2147483647 w 350"/>
              <a:gd name="T23" fmla="*/ 2147483647 h 275"/>
              <a:gd name="T24" fmla="*/ 2147483647 w 350"/>
              <a:gd name="T25" fmla="*/ 2147483647 h 275"/>
              <a:gd name="T26" fmla="*/ 2147483647 w 350"/>
              <a:gd name="T27" fmla="*/ 2147483647 h 275"/>
              <a:gd name="T28" fmla="*/ 2147483647 w 350"/>
              <a:gd name="T29" fmla="*/ 2147483647 h 275"/>
              <a:gd name="T30" fmla="*/ 2147483647 w 350"/>
              <a:gd name="T31" fmla="*/ 2147483647 h 275"/>
              <a:gd name="T32" fmla="*/ 2147483647 w 350"/>
              <a:gd name="T33" fmla="*/ 0 h 275"/>
              <a:gd name="T34" fmla="*/ 2147483647 w 350"/>
              <a:gd name="T35" fmla="*/ 2147483647 h 275"/>
              <a:gd name="T36" fmla="*/ 2147483647 w 350"/>
              <a:gd name="T37" fmla="*/ 2147483647 h 275"/>
              <a:gd name="T38" fmla="*/ 2147483647 w 350"/>
              <a:gd name="T39" fmla="*/ 2147483647 h 275"/>
              <a:gd name="T40" fmla="*/ 2147483647 w 350"/>
              <a:gd name="T41" fmla="*/ 2147483647 h 275"/>
              <a:gd name="T42" fmla="*/ 2147483647 w 350"/>
              <a:gd name="T43" fmla="*/ 2147483647 h 275"/>
              <a:gd name="T44" fmla="*/ 2147483647 w 350"/>
              <a:gd name="T45" fmla="*/ 2147483647 h 275"/>
              <a:gd name="T46" fmla="*/ 2147483647 w 350"/>
              <a:gd name="T47" fmla="*/ 2147483647 h 275"/>
              <a:gd name="T48" fmla="*/ 2147483647 w 350"/>
              <a:gd name="T49" fmla="*/ 2147483647 h 275"/>
              <a:gd name="T50" fmla="*/ 2147483647 w 350"/>
              <a:gd name="T51" fmla="*/ 2147483647 h 275"/>
              <a:gd name="T52" fmla="*/ 2147483647 w 350"/>
              <a:gd name="T53" fmla="*/ 2147483647 h 275"/>
              <a:gd name="T54" fmla="*/ 2147483647 w 350"/>
              <a:gd name="T55" fmla="*/ 2147483647 h 275"/>
              <a:gd name="T56" fmla="*/ 2147483647 w 350"/>
              <a:gd name="T57" fmla="*/ 2147483647 h 275"/>
              <a:gd name="T58" fmla="*/ 2147483647 w 350"/>
              <a:gd name="T59" fmla="*/ 2147483647 h 275"/>
              <a:gd name="T60" fmla="*/ 2147483647 w 350"/>
              <a:gd name="T61" fmla="*/ 2147483647 h 27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50"/>
              <a:gd name="T94" fmla="*/ 0 h 275"/>
              <a:gd name="T95" fmla="*/ 350 w 350"/>
              <a:gd name="T96" fmla="*/ 275 h 27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50" h="275">
                <a:moveTo>
                  <a:pt x="331" y="0"/>
                </a:moveTo>
                <a:lnTo>
                  <a:pt x="19" y="0"/>
                </a:lnTo>
                <a:cubicBezTo>
                  <a:pt x="8" y="0"/>
                  <a:pt x="0" y="8"/>
                  <a:pt x="0" y="19"/>
                </a:cubicBezTo>
                <a:lnTo>
                  <a:pt x="0" y="219"/>
                </a:lnTo>
                <a:cubicBezTo>
                  <a:pt x="0" y="229"/>
                  <a:pt x="8" y="238"/>
                  <a:pt x="19" y="238"/>
                </a:cubicBezTo>
                <a:lnTo>
                  <a:pt x="163" y="238"/>
                </a:lnTo>
                <a:lnTo>
                  <a:pt x="163" y="263"/>
                </a:lnTo>
                <a:lnTo>
                  <a:pt x="100" y="263"/>
                </a:lnTo>
                <a:lnTo>
                  <a:pt x="100" y="275"/>
                </a:lnTo>
                <a:lnTo>
                  <a:pt x="250" y="275"/>
                </a:lnTo>
                <a:lnTo>
                  <a:pt x="250" y="263"/>
                </a:lnTo>
                <a:lnTo>
                  <a:pt x="188" y="263"/>
                </a:lnTo>
                <a:lnTo>
                  <a:pt x="188" y="238"/>
                </a:lnTo>
                <a:lnTo>
                  <a:pt x="331" y="238"/>
                </a:lnTo>
                <a:cubicBezTo>
                  <a:pt x="342" y="238"/>
                  <a:pt x="350" y="229"/>
                  <a:pt x="350" y="219"/>
                </a:cubicBezTo>
                <a:lnTo>
                  <a:pt x="350" y="19"/>
                </a:lnTo>
                <a:cubicBezTo>
                  <a:pt x="350" y="8"/>
                  <a:pt x="342" y="0"/>
                  <a:pt x="331" y="0"/>
                </a:cubicBezTo>
                <a:close/>
                <a:moveTo>
                  <a:pt x="338" y="219"/>
                </a:moveTo>
                <a:cubicBezTo>
                  <a:pt x="338" y="222"/>
                  <a:pt x="335" y="225"/>
                  <a:pt x="331" y="225"/>
                </a:cubicBezTo>
                <a:lnTo>
                  <a:pt x="19" y="225"/>
                </a:lnTo>
                <a:cubicBezTo>
                  <a:pt x="15" y="225"/>
                  <a:pt x="13" y="222"/>
                  <a:pt x="13" y="219"/>
                </a:cubicBezTo>
                <a:lnTo>
                  <a:pt x="13" y="200"/>
                </a:lnTo>
                <a:lnTo>
                  <a:pt x="338" y="200"/>
                </a:lnTo>
                <a:lnTo>
                  <a:pt x="338" y="219"/>
                </a:lnTo>
                <a:close/>
                <a:moveTo>
                  <a:pt x="338" y="188"/>
                </a:moveTo>
                <a:lnTo>
                  <a:pt x="13" y="188"/>
                </a:lnTo>
                <a:lnTo>
                  <a:pt x="13" y="19"/>
                </a:lnTo>
                <a:cubicBezTo>
                  <a:pt x="13" y="15"/>
                  <a:pt x="15" y="13"/>
                  <a:pt x="19" y="13"/>
                </a:cubicBezTo>
                <a:lnTo>
                  <a:pt x="331" y="13"/>
                </a:lnTo>
                <a:cubicBezTo>
                  <a:pt x="335" y="13"/>
                  <a:pt x="338" y="15"/>
                  <a:pt x="338" y="19"/>
                </a:cubicBezTo>
                <a:lnTo>
                  <a:pt x="338" y="188"/>
                </a:lnTo>
                <a:close/>
              </a:path>
            </a:pathLst>
          </a:custGeom>
          <a:solidFill>
            <a:srgbClr val="244662"/>
          </a:solidFill>
          <a:ln w="0">
            <a:solidFill>
              <a:srgbClr val="000000"/>
            </a:solidFill>
            <a:prstDash val="solid"/>
            <a:round/>
            <a:headEnd/>
            <a:tailEnd/>
          </a:ln>
          <a:extLst/>
        </p:spPr>
        <p:txBody>
          <a:bodyPr/>
          <a:lstStyle/>
          <a:p>
            <a:endParaRPr lang="da-DK"/>
          </a:p>
        </p:txBody>
      </p:sp>
      <p:sp>
        <p:nvSpPr>
          <p:cNvPr id="56333" name="Tekstfelt 21"/>
          <p:cNvSpPr txBox="1">
            <a:spLocks noChangeArrowheads="1"/>
          </p:cNvSpPr>
          <p:nvPr/>
        </p:nvSpPr>
        <p:spPr bwMode="auto">
          <a:xfrm>
            <a:off x="4403725" y="1785938"/>
            <a:ext cx="466725" cy="46196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da-DK" altLang="da-DK" sz="2400" b="1" dirty="0">
                <a:solidFill>
                  <a:schemeClr val="accent1"/>
                </a:solidFill>
              </a:rPr>
              <a:t>@</a:t>
            </a:r>
          </a:p>
        </p:txBody>
      </p:sp>
      <p:sp>
        <p:nvSpPr>
          <p:cNvPr id="56334" name="Freeform 249"/>
          <p:cNvSpPr>
            <a:spLocks noEditPoints="1"/>
          </p:cNvSpPr>
          <p:nvPr/>
        </p:nvSpPr>
        <p:spPr bwMode="auto">
          <a:xfrm>
            <a:off x="4216400" y="1798638"/>
            <a:ext cx="842963" cy="666750"/>
          </a:xfrm>
          <a:custGeom>
            <a:avLst/>
            <a:gdLst>
              <a:gd name="T0" fmla="*/ 2147483647 w 350"/>
              <a:gd name="T1" fmla="*/ 0 h 275"/>
              <a:gd name="T2" fmla="*/ 2147483647 w 350"/>
              <a:gd name="T3" fmla="*/ 0 h 275"/>
              <a:gd name="T4" fmla="*/ 0 w 350"/>
              <a:gd name="T5" fmla="*/ 2147483647 h 275"/>
              <a:gd name="T6" fmla="*/ 0 w 350"/>
              <a:gd name="T7" fmla="*/ 2147483647 h 275"/>
              <a:gd name="T8" fmla="*/ 2147483647 w 350"/>
              <a:gd name="T9" fmla="*/ 2147483647 h 275"/>
              <a:gd name="T10" fmla="*/ 2147483647 w 350"/>
              <a:gd name="T11" fmla="*/ 2147483647 h 275"/>
              <a:gd name="T12" fmla="*/ 2147483647 w 350"/>
              <a:gd name="T13" fmla="*/ 2147483647 h 275"/>
              <a:gd name="T14" fmla="*/ 2147483647 w 350"/>
              <a:gd name="T15" fmla="*/ 2147483647 h 275"/>
              <a:gd name="T16" fmla="*/ 2147483647 w 350"/>
              <a:gd name="T17" fmla="*/ 2147483647 h 275"/>
              <a:gd name="T18" fmla="*/ 2147483647 w 350"/>
              <a:gd name="T19" fmla="*/ 2147483647 h 275"/>
              <a:gd name="T20" fmla="*/ 2147483647 w 350"/>
              <a:gd name="T21" fmla="*/ 2147483647 h 275"/>
              <a:gd name="T22" fmla="*/ 2147483647 w 350"/>
              <a:gd name="T23" fmla="*/ 2147483647 h 275"/>
              <a:gd name="T24" fmla="*/ 2147483647 w 350"/>
              <a:gd name="T25" fmla="*/ 2147483647 h 275"/>
              <a:gd name="T26" fmla="*/ 2147483647 w 350"/>
              <a:gd name="T27" fmla="*/ 2147483647 h 275"/>
              <a:gd name="T28" fmla="*/ 2147483647 w 350"/>
              <a:gd name="T29" fmla="*/ 2147483647 h 275"/>
              <a:gd name="T30" fmla="*/ 2147483647 w 350"/>
              <a:gd name="T31" fmla="*/ 2147483647 h 275"/>
              <a:gd name="T32" fmla="*/ 2147483647 w 350"/>
              <a:gd name="T33" fmla="*/ 0 h 275"/>
              <a:gd name="T34" fmla="*/ 2147483647 w 350"/>
              <a:gd name="T35" fmla="*/ 2147483647 h 275"/>
              <a:gd name="T36" fmla="*/ 2147483647 w 350"/>
              <a:gd name="T37" fmla="*/ 2147483647 h 275"/>
              <a:gd name="T38" fmla="*/ 2147483647 w 350"/>
              <a:gd name="T39" fmla="*/ 2147483647 h 275"/>
              <a:gd name="T40" fmla="*/ 2147483647 w 350"/>
              <a:gd name="T41" fmla="*/ 2147483647 h 275"/>
              <a:gd name="T42" fmla="*/ 2147483647 w 350"/>
              <a:gd name="T43" fmla="*/ 2147483647 h 275"/>
              <a:gd name="T44" fmla="*/ 2147483647 w 350"/>
              <a:gd name="T45" fmla="*/ 2147483647 h 275"/>
              <a:gd name="T46" fmla="*/ 2147483647 w 350"/>
              <a:gd name="T47" fmla="*/ 2147483647 h 275"/>
              <a:gd name="T48" fmla="*/ 2147483647 w 350"/>
              <a:gd name="T49" fmla="*/ 2147483647 h 275"/>
              <a:gd name="T50" fmla="*/ 2147483647 w 350"/>
              <a:gd name="T51" fmla="*/ 2147483647 h 275"/>
              <a:gd name="T52" fmla="*/ 2147483647 w 350"/>
              <a:gd name="T53" fmla="*/ 2147483647 h 275"/>
              <a:gd name="T54" fmla="*/ 2147483647 w 350"/>
              <a:gd name="T55" fmla="*/ 2147483647 h 275"/>
              <a:gd name="T56" fmla="*/ 2147483647 w 350"/>
              <a:gd name="T57" fmla="*/ 2147483647 h 275"/>
              <a:gd name="T58" fmla="*/ 2147483647 w 350"/>
              <a:gd name="T59" fmla="*/ 2147483647 h 275"/>
              <a:gd name="T60" fmla="*/ 2147483647 w 350"/>
              <a:gd name="T61" fmla="*/ 2147483647 h 27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50"/>
              <a:gd name="T94" fmla="*/ 0 h 275"/>
              <a:gd name="T95" fmla="*/ 350 w 350"/>
              <a:gd name="T96" fmla="*/ 275 h 27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50" h="275">
                <a:moveTo>
                  <a:pt x="331" y="0"/>
                </a:moveTo>
                <a:lnTo>
                  <a:pt x="19" y="0"/>
                </a:lnTo>
                <a:cubicBezTo>
                  <a:pt x="8" y="0"/>
                  <a:pt x="0" y="8"/>
                  <a:pt x="0" y="19"/>
                </a:cubicBezTo>
                <a:lnTo>
                  <a:pt x="0" y="219"/>
                </a:lnTo>
                <a:cubicBezTo>
                  <a:pt x="0" y="229"/>
                  <a:pt x="8" y="238"/>
                  <a:pt x="19" y="238"/>
                </a:cubicBezTo>
                <a:lnTo>
                  <a:pt x="163" y="238"/>
                </a:lnTo>
                <a:lnTo>
                  <a:pt x="163" y="263"/>
                </a:lnTo>
                <a:lnTo>
                  <a:pt x="100" y="263"/>
                </a:lnTo>
                <a:lnTo>
                  <a:pt x="100" y="275"/>
                </a:lnTo>
                <a:lnTo>
                  <a:pt x="250" y="275"/>
                </a:lnTo>
                <a:lnTo>
                  <a:pt x="250" y="263"/>
                </a:lnTo>
                <a:lnTo>
                  <a:pt x="188" y="263"/>
                </a:lnTo>
                <a:lnTo>
                  <a:pt x="188" y="238"/>
                </a:lnTo>
                <a:lnTo>
                  <a:pt x="331" y="238"/>
                </a:lnTo>
                <a:cubicBezTo>
                  <a:pt x="342" y="238"/>
                  <a:pt x="350" y="229"/>
                  <a:pt x="350" y="219"/>
                </a:cubicBezTo>
                <a:lnTo>
                  <a:pt x="350" y="19"/>
                </a:lnTo>
                <a:cubicBezTo>
                  <a:pt x="350" y="8"/>
                  <a:pt x="342" y="0"/>
                  <a:pt x="331" y="0"/>
                </a:cubicBezTo>
                <a:close/>
                <a:moveTo>
                  <a:pt x="338" y="219"/>
                </a:moveTo>
                <a:cubicBezTo>
                  <a:pt x="338" y="222"/>
                  <a:pt x="335" y="225"/>
                  <a:pt x="331" y="225"/>
                </a:cubicBezTo>
                <a:lnTo>
                  <a:pt x="19" y="225"/>
                </a:lnTo>
                <a:cubicBezTo>
                  <a:pt x="15" y="225"/>
                  <a:pt x="13" y="222"/>
                  <a:pt x="13" y="219"/>
                </a:cubicBezTo>
                <a:lnTo>
                  <a:pt x="13" y="200"/>
                </a:lnTo>
                <a:lnTo>
                  <a:pt x="338" y="200"/>
                </a:lnTo>
                <a:lnTo>
                  <a:pt x="338" y="219"/>
                </a:lnTo>
                <a:close/>
                <a:moveTo>
                  <a:pt x="338" y="188"/>
                </a:moveTo>
                <a:lnTo>
                  <a:pt x="13" y="188"/>
                </a:lnTo>
                <a:lnTo>
                  <a:pt x="13" y="19"/>
                </a:lnTo>
                <a:cubicBezTo>
                  <a:pt x="13" y="15"/>
                  <a:pt x="15" y="13"/>
                  <a:pt x="19" y="13"/>
                </a:cubicBezTo>
                <a:lnTo>
                  <a:pt x="331" y="13"/>
                </a:lnTo>
                <a:cubicBezTo>
                  <a:pt x="335" y="13"/>
                  <a:pt x="338" y="15"/>
                  <a:pt x="338" y="19"/>
                </a:cubicBezTo>
                <a:lnTo>
                  <a:pt x="338" y="188"/>
                </a:lnTo>
                <a:close/>
              </a:path>
            </a:pathLst>
          </a:custGeom>
          <a:solidFill>
            <a:srgbClr val="244662"/>
          </a:solidFill>
          <a:ln w="0">
            <a:solidFill>
              <a:srgbClr val="000000"/>
            </a:solidFill>
            <a:prstDash val="solid"/>
            <a:round/>
            <a:headEnd/>
            <a:tailEnd/>
          </a:ln>
          <a:extLst/>
        </p:spPr>
        <p:txBody>
          <a:bodyPr/>
          <a:lstStyle/>
          <a:p>
            <a:endParaRPr lang="da-DK"/>
          </a:p>
        </p:txBody>
      </p:sp>
      <p:sp>
        <p:nvSpPr>
          <p:cNvPr id="56335" name="Tekstfelt 23"/>
          <p:cNvSpPr txBox="1">
            <a:spLocks noChangeArrowheads="1"/>
          </p:cNvSpPr>
          <p:nvPr/>
        </p:nvSpPr>
        <p:spPr bwMode="auto">
          <a:xfrm>
            <a:off x="2730500" y="4840288"/>
            <a:ext cx="1354138" cy="369887"/>
          </a:xfrm>
          <a:prstGeom prst="rect">
            <a:avLst/>
          </a:prstGeom>
          <a:solidFill>
            <a:schemeClr val="accent1"/>
          </a:solidFill>
          <a:ln w="9525">
            <a:solidFill>
              <a:srgbClr val="000000"/>
            </a:solidFill>
            <a:miter lim="800000"/>
            <a:headEnd/>
            <a:tailEnd/>
          </a:ln>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da-DK" altLang="da-DK" b="1">
                <a:solidFill>
                  <a:schemeClr val="bg1"/>
                </a:solidFill>
              </a:rPr>
              <a:t>Karsten</a:t>
            </a:r>
          </a:p>
        </p:txBody>
      </p:sp>
      <p:sp>
        <p:nvSpPr>
          <p:cNvPr id="56336" name="Tekstfelt 24"/>
          <p:cNvSpPr txBox="1">
            <a:spLocks noChangeArrowheads="1"/>
          </p:cNvSpPr>
          <p:nvPr/>
        </p:nvSpPr>
        <p:spPr bwMode="auto">
          <a:xfrm>
            <a:off x="2662238" y="2746375"/>
            <a:ext cx="1352550" cy="369888"/>
          </a:xfrm>
          <a:prstGeom prst="rect">
            <a:avLst/>
          </a:prstGeom>
          <a:solidFill>
            <a:schemeClr val="accent1"/>
          </a:solidFill>
          <a:ln w="9525">
            <a:solidFill>
              <a:srgbClr val="000000"/>
            </a:solidFill>
            <a:miter lim="800000"/>
            <a:headEnd/>
            <a:tailEnd/>
          </a:ln>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da-DK" altLang="da-DK" b="1">
                <a:solidFill>
                  <a:schemeClr val="bg1"/>
                </a:solidFill>
              </a:rPr>
              <a:t>John</a:t>
            </a:r>
          </a:p>
        </p:txBody>
      </p:sp>
      <p:sp>
        <p:nvSpPr>
          <p:cNvPr id="26" name="Skyformet billedforklaring 25"/>
          <p:cNvSpPr/>
          <p:nvPr/>
        </p:nvSpPr>
        <p:spPr>
          <a:xfrm>
            <a:off x="5233988" y="3549650"/>
            <a:ext cx="1220787" cy="1006475"/>
          </a:xfrm>
          <a:prstGeom prst="cloudCallout">
            <a:avLst>
              <a:gd name="adj1" fmla="val -43471"/>
              <a:gd name="adj2" fmla="val 41056"/>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a:p>
        </p:txBody>
      </p:sp>
      <p:sp>
        <p:nvSpPr>
          <p:cNvPr id="56338" name="Freeform 49"/>
          <p:cNvSpPr>
            <a:spLocks noEditPoints="1"/>
          </p:cNvSpPr>
          <p:nvPr/>
        </p:nvSpPr>
        <p:spPr bwMode="auto">
          <a:xfrm>
            <a:off x="5514975" y="3752850"/>
            <a:ext cx="666750" cy="608013"/>
          </a:xfrm>
          <a:custGeom>
            <a:avLst/>
            <a:gdLst>
              <a:gd name="T0" fmla="*/ 2147483647 w 305"/>
              <a:gd name="T1" fmla="*/ 2147483647 h 279"/>
              <a:gd name="T2" fmla="*/ 2147483647 w 305"/>
              <a:gd name="T3" fmla="*/ 2147483647 h 279"/>
              <a:gd name="T4" fmla="*/ 2147483647 w 305"/>
              <a:gd name="T5" fmla="*/ 2147483647 h 279"/>
              <a:gd name="T6" fmla="*/ 2147483647 w 305"/>
              <a:gd name="T7" fmla="*/ 2147483647 h 279"/>
              <a:gd name="T8" fmla="*/ 2147483647 w 305"/>
              <a:gd name="T9" fmla="*/ 2147483647 h 279"/>
              <a:gd name="T10" fmla="*/ 2147483647 w 305"/>
              <a:gd name="T11" fmla="*/ 2147483647 h 279"/>
              <a:gd name="T12" fmla="*/ 2147483647 w 305"/>
              <a:gd name="T13" fmla="*/ 2147483647 h 279"/>
              <a:gd name="T14" fmla="*/ 2147483647 w 305"/>
              <a:gd name="T15" fmla="*/ 2147483647 h 279"/>
              <a:gd name="T16" fmla="*/ 2147483647 w 305"/>
              <a:gd name="T17" fmla="*/ 2147483647 h 279"/>
              <a:gd name="T18" fmla="*/ 2147483647 w 305"/>
              <a:gd name="T19" fmla="*/ 2147483647 h 279"/>
              <a:gd name="T20" fmla="*/ 2147483647 w 305"/>
              <a:gd name="T21" fmla="*/ 2147483647 h 279"/>
              <a:gd name="T22" fmla="*/ 2147483647 w 305"/>
              <a:gd name="T23" fmla="*/ 2147483647 h 279"/>
              <a:gd name="T24" fmla="*/ 2147483647 w 305"/>
              <a:gd name="T25" fmla="*/ 2147483647 h 279"/>
              <a:gd name="T26" fmla="*/ 2147483647 w 305"/>
              <a:gd name="T27" fmla="*/ 2147483647 h 279"/>
              <a:gd name="T28" fmla="*/ 2147483647 w 305"/>
              <a:gd name="T29" fmla="*/ 2147483647 h 279"/>
              <a:gd name="T30" fmla="*/ 2147483647 w 305"/>
              <a:gd name="T31" fmla="*/ 2147483647 h 279"/>
              <a:gd name="T32" fmla="*/ 2147483647 w 305"/>
              <a:gd name="T33" fmla="*/ 2147483647 h 279"/>
              <a:gd name="T34" fmla="*/ 2147483647 w 305"/>
              <a:gd name="T35" fmla="*/ 2147483647 h 279"/>
              <a:gd name="T36" fmla="*/ 2147483647 w 305"/>
              <a:gd name="T37" fmla="*/ 2147483647 h 279"/>
              <a:gd name="T38" fmla="*/ 2147483647 w 305"/>
              <a:gd name="T39" fmla="*/ 2147483647 h 279"/>
              <a:gd name="T40" fmla="*/ 2147483647 w 305"/>
              <a:gd name="T41" fmla="*/ 2147483647 h 279"/>
              <a:gd name="T42" fmla="*/ 2147483647 w 305"/>
              <a:gd name="T43" fmla="*/ 2147483647 h 279"/>
              <a:gd name="T44" fmla="*/ 2147483647 w 305"/>
              <a:gd name="T45" fmla="*/ 2147483647 h 279"/>
              <a:gd name="T46" fmla="*/ 2147483647 w 305"/>
              <a:gd name="T47" fmla="*/ 2147483647 h 279"/>
              <a:gd name="T48" fmla="*/ 2147483647 w 305"/>
              <a:gd name="T49" fmla="*/ 2147483647 h 279"/>
              <a:gd name="T50" fmla="*/ 2147483647 w 305"/>
              <a:gd name="T51" fmla="*/ 2147483647 h 279"/>
              <a:gd name="T52" fmla="*/ 2147483647 w 305"/>
              <a:gd name="T53" fmla="*/ 2147483647 h 279"/>
              <a:gd name="T54" fmla="*/ 2147483647 w 305"/>
              <a:gd name="T55" fmla="*/ 2147483647 h 279"/>
              <a:gd name="T56" fmla="*/ 2147483647 w 305"/>
              <a:gd name="T57" fmla="*/ 2147483647 h 279"/>
              <a:gd name="T58" fmla="*/ 2147483647 w 305"/>
              <a:gd name="T59" fmla="*/ 2147483647 h 279"/>
              <a:gd name="T60" fmla="*/ 2147483647 w 305"/>
              <a:gd name="T61" fmla="*/ 2147483647 h 279"/>
              <a:gd name="T62" fmla="*/ 2147483647 w 305"/>
              <a:gd name="T63" fmla="*/ 2147483647 h 279"/>
              <a:gd name="T64" fmla="*/ 2147483647 w 305"/>
              <a:gd name="T65" fmla="*/ 2147483647 h 27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05"/>
              <a:gd name="T100" fmla="*/ 0 h 279"/>
              <a:gd name="T101" fmla="*/ 305 w 305"/>
              <a:gd name="T102" fmla="*/ 279 h 27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05" h="279">
                <a:moveTo>
                  <a:pt x="171" y="79"/>
                </a:moveTo>
                <a:cubicBezTo>
                  <a:pt x="188" y="79"/>
                  <a:pt x="202" y="65"/>
                  <a:pt x="202" y="48"/>
                </a:cubicBezTo>
                <a:cubicBezTo>
                  <a:pt x="202" y="31"/>
                  <a:pt x="188" y="17"/>
                  <a:pt x="171" y="17"/>
                </a:cubicBezTo>
                <a:cubicBezTo>
                  <a:pt x="154" y="17"/>
                  <a:pt x="140" y="31"/>
                  <a:pt x="140" y="48"/>
                </a:cubicBezTo>
                <a:cubicBezTo>
                  <a:pt x="140" y="65"/>
                  <a:pt x="154" y="79"/>
                  <a:pt x="171" y="79"/>
                </a:cubicBezTo>
                <a:close/>
                <a:moveTo>
                  <a:pt x="171" y="29"/>
                </a:moveTo>
                <a:cubicBezTo>
                  <a:pt x="181" y="29"/>
                  <a:pt x="190" y="37"/>
                  <a:pt x="190" y="48"/>
                </a:cubicBezTo>
                <a:cubicBezTo>
                  <a:pt x="190" y="58"/>
                  <a:pt x="181" y="67"/>
                  <a:pt x="171" y="67"/>
                </a:cubicBezTo>
                <a:cubicBezTo>
                  <a:pt x="160" y="67"/>
                  <a:pt x="152" y="58"/>
                  <a:pt x="152" y="48"/>
                </a:cubicBezTo>
                <a:cubicBezTo>
                  <a:pt x="152" y="37"/>
                  <a:pt x="160" y="29"/>
                  <a:pt x="171" y="29"/>
                </a:cubicBezTo>
                <a:close/>
                <a:moveTo>
                  <a:pt x="47" y="29"/>
                </a:moveTo>
                <a:lnTo>
                  <a:pt x="4" y="41"/>
                </a:lnTo>
                <a:lnTo>
                  <a:pt x="0" y="29"/>
                </a:lnTo>
                <a:lnTo>
                  <a:pt x="23" y="23"/>
                </a:lnTo>
                <a:lnTo>
                  <a:pt x="0" y="16"/>
                </a:lnTo>
                <a:lnTo>
                  <a:pt x="4" y="4"/>
                </a:lnTo>
                <a:lnTo>
                  <a:pt x="47" y="17"/>
                </a:lnTo>
                <a:cubicBezTo>
                  <a:pt x="50" y="18"/>
                  <a:pt x="52" y="20"/>
                  <a:pt x="52" y="23"/>
                </a:cubicBezTo>
                <a:cubicBezTo>
                  <a:pt x="52" y="26"/>
                  <a:pt x="50" y="28"/>
                  <a:pt x="47" y="29"/>
                </a:cubicBezTo>
                <a:close/>
                <a:moveTo>
                  <a:pt x="298" y="10"/>
                </a:moveTo>
                <a:cubicBezTo>
                  <a:pt x="291" y="0"/>
                  <a:pt x="274" y="4"/>
                  <a:pt x="262" y="18"/>
                </a:cubicBezTo>
                <a:cubicBezTo>
                  <a:pt x="252" y="32"/>
                  <a:pt x="249" y="49"/>
                  <a:pt x="255" y="59"/>
                </a:cubicBezTo>
                <a:lnTo>
                  <a:pt x="196" y="128"/>
                </a:lnTo>
                <a:cubicBezTo>
                  <a:pt x="167" y="98"/>
                  <a:pt x="114" y="65"/>
                  <a:pt x="27" y="67"/>
                </a:cubicBezTo>
                <a:lnTo>
                  <a:pt x="27" y="79"/>
                </a:lnTo>
                <a:cubicBezTo>
                  <a:pt x="59" y="78"/>
                  <a:pt x="86" y="83"/>
                  <a:pt x="109" y="90"/>
                </a:cubicBezTo>
                <a:cubicBezTo>
                  <a:pt x="97" y="102"/>
                  <a:pt x="77" y="132"/>
                  <a:pt x="77" y="185"/>
                </a:cubicBezTo>
                <a:lnTo>
                  <a:pt x="77" y="192"/>
                </a:lnTo>
                <a:cubicBezTo>
                  <a:pt x="78" y="238"/>
                  <a:pt x="89" y="251"/>
                  <a:pt x="92" y="253"/>
                </a:cubicBezTo>
                <a:cubicBezTo>
                  <a:pt x="93" y="253"/>
                  <a:pt x="94" y="254"/>
                  <a:pt x="96" y="254"/>
                </a:cubicBezTo>
                <a:cubicBezTo>
                  <a:pt x="96" y="254"/>
                  <a:pt x="97" y="254"/>
                  <a:pt x="98" y="254"/>
                </a:cubicBezTo>
                <a:lnTo>
                  <a:pt x="124" y="244"/>
                </a:lnTo>
                <a:cubicBezTo>
                  <a:pt x="126" y="248"/>
                  <a:pt x="128" y="251"/>
                  <a:pt x="128" y="251"/>
                </a:cubicBezTo>
                <a:cubicBezTo>
                  <a:pt x="129" y="252"/>
                  <a:pt x="130" y="253"/>
                  <a:pt x="131" y="254"/>
                </a:cubicBezTo>
                <a:lnTo>
                  <a:pt x="200" y="279"/>
                </a:lnTo>
                <a:lnTo>
                  <a:pt x="204" y="267"/>
                </a:lnTo>
                <a:lnTo>
                  <a:pt x="138" y="243"/>
                </a:lnTo>
                <a:cubicBezTo>
                  <a:pt x="137" y="242"/>
                  <a:pt x="137" y="241"/>
                  <a:pt x="136" y="240"/>
                </a:cubicBezTo>
                <a:lnTo>
                  <a:pt x="167" y="229"/>
                </a:lnTo>
                <a:lnTo>
                  <a:pt x="162" y="217"/>
                </a:lnTo>
                <a:lnTo>
                  <a:pt x="132" y="228"/>
                </a:lnTo>
                <a:cubicBezTo>
                  <a:pt x="129" y="218"/>
                  <a:pt x="127" y="204"/>
                  <a:pt x="127" y="185"/>
                </a:cubicBezTo>
                <a:cubicBezTo>
                  <a:pt x="127" y="143"/>
                  <a:pt x="148" y="119"/>
                  <a:pt x="156" y="111"/>
                </a:cubicBezTo>
                <a:cubicBezTo>
                  <a:pt x="171" y="121"/>
                  <a:pt x="183" y="131"/>
                  <a:pt x="192" y="141"/>
                </a:cubicBezTo>
                <a:lnTo>
                  <a:pt x="197" y="147"/>
                </a:lnTo>
                <a:lnTo>
                  <a:pt x="265" y="66"/>
                </a:lnTo>
                <a:cubicBezTo>
                  <a:pt x="266" y="66"/>
                  <a:pt x="267" y="67"/>
                  <a:pt x="268" y="67"/>
                </a:cubicBezTo>
                <a:cubicBezTo>
                  <a:pt x="276" y="67"/>
                  <a:pt x="285" y="61"/>
                  <a:pt x="292" y="52"/>
                </a:cubicBezTo>
                <a:cubicBezTo>
                  <a:pt x="302" y="38"/>
                  <a:pt x="305" y="20"/>
                  <a:pt x="298" y="10"/>
                </a:cubicBezTo>
                <a:close/>
                <a:moveTo>
                  <a:pt x="98" y="240"/>
                </a:moveTo>
                <a:cubicBezTo>
                  <a:pt x="95" y="235"/>
                  <a:pt x="90" y="221"/>
                  <a:pt x="90" y="192"/>
                </a:cubicBezTo>
                <a:lnTo>
                  <a:pt x="115" y="192"/>
                </a:lnTo>
                <a:cubicBezTo>
                  <a:pt x="115" y="209"/>
                  <a:pt x="118" y="223"/>
                  <a:pt x="120" y="232"/>
                </a:cubicBezTo>
                <a:lnTo>
                  <a:pt x="98" y="240"/>
                </a:lnTo>
                <a:close/>
                <a:moveTo>
                  <a:pt x="115" y="179"/>
                </a:moveTo>
                <a:lnTo>
                  <a:pt x="90" y="179"/>
                </a:lnTo>
                <a:cubicBezTo>
                  <a:pt x="91" y="126"/>
                  <a:pt x="115" y="101"/>
                  <a:pt x="122" y="94"/>
                </a:cubicBezTo>
                <a:cubicBezTo>
                  <a:pt x="130" y="97"/>
                  <a:pt x="138" y="101"/>
                  <a:pt x="144" y="105"/>
                </a:cubicBezTo>
                <a:cubicBezTo>
                  <a:pt x="134" y="115"/>
                  <a:pt x="116" y="139"/>
                  <a:pt x="115" y="179"/>
                </a:cubicBezTo>
                <a:close/>
                <a:moveTo>
                  <a:pt x="282" y="45"/>
                </a:moveTo>
                <a:cubicBezTo>
                  <a:pt x="275" y="53"/>
                  <a:pt x="268" y="56"/>
                  <a:pt x="266" y="53"/>
                </a:cubicBezTo>
                <a:cubicBezTo>
                  <a:pt x="263" y="48"/>
                  <a:pt x="265" y="36"/>
                  <a:pt x="272" y="26"/>
                </a:cubicBezTo>
                <a:cubicBezTo>
                  <a:pt x="277" y="19"/>
                  <a:pt x="283" y="17"/>
                  <a:pt x="286" y="17"/>
                </a:cubicBezTo>
                <a:cubicBezTo>
                  <a:pt x="287" y="17"/>
                  <a:pt x="287" y="17"/>
                  <a:pt x="288" y="18"/>
                </a:cubicBezTo>
                <a:cubicBezTo>
                  <a:pt x="291" y="22"/>
                  <a:pt x="289" y="35"/>
                  <a:pt x="282" y="45"/>
                </a:cubicBezTo>
                <a:close/>
              </a:path>
            </a:pathLst>
          </a:custGeom>
          <a:solidFill>
            <a:schemeClr val="bg1"/>
          </a:solidFill>
          <a:ln w="0">
            <a:solidFill>
              <a:srgbClr val="000000"/>
            </a:solidFill>
            <a:prstDash val="solid"/>
            <a:round/>
            <a:headEnd/>
            <a:tailEnd/>
          </a:ln>
          <a:extLst/>
        </p:spPr>
        <p:txBody>
          <a:bodyPr/>
          <a:lstStyle/>
          <a:p>
            <a:endParaRPr lang="da-DK"/>
          </a:p>
        </p:txBody>
      </p:sp>
      <p:sp>
        <p:nvSpPr>
          <p:cNvPr id="56339" name="Freeform 5"/>
          <p:cNvSpPr>
            <a:spLocks noEditPoints="1"/>
          </p:cNvSpPr>
          <p:nvPr/>
        </p:nvSpPr>
        <p:spPr bwMode="auto">
          <a:xfrm>
            <a:off x="1019175" y="1847850"/>
            <a:ext cx="1744663" cy="1905000"/>
          </a:xfrm>
          <a:custGeom>
            <a:avLst/>
            <a:gdLst>
              <a:gd name="T0" fmla="*/ 2147483647 w 275"/>
              <a:gd name="T1" fmla="*/ 2147483647 h 300"/>
              <a:gd name="T2" fmla="*/ 2147483647 w 275"/>
              <a:gd name="T3" fmla="*/ 2147483647 h 300"/>
              <a:gd name="T4" fmla="*/ 2147483647 w 275"/>
              <a:gd name="T5" fmla="*/ 2147483647 h 300"/>
              <a:gd name="T6" fmla="*/ 0 w 275"/>
              <a:gd name="T7" fmla="*/ 2147483647 h 300"/>
              <a:gd name="T8" fmla="*/ 2147483647 w 275"/>
              <a:gd name="T9" fmla="*/ 2147483647 h 300"/>
              <a:gd name="T10" fmla="*/ 2147483647 w 275"/>
              <a:gd name="T11" fmla="*/ 2147483647 h 300"/>
              <a:gd name="T12" fmla="*/ 2147483647 w 275"/>
              <a:gd name="T13" fmla="*/ 2147483647 h 300"/>
              <a:gd name="T14" fmla="*/ 2147483647 w 275"/>
              <a:gd name="T15" fmla="*/ 2147483647 h 300"/>
              <a:gd name="T16" fmla="*/ 2147483647 w 275"/>
              <a:gd name="T17" fmla="*/ 2147483647 h 300"/>
              <a:gd name="T18" fmla="*/ 2147483647 w 275"/>
              <a:gd name="T19" fmla="*/ 2147483647 h 300"/>
              <a:gd name="T20" fmla="*/ 2147483647 w 275"/>
              <a:gd name="T21" fmla="*/ 2147483647 h 300"/>
              <a:gd name="T22" fmla="*/ 2147483647 w 275"/>
              <a:gd name="T23" fmla="*/ 2147483647 h 300"/>
              <a:gd name="T24" fmla="*/ 2147483647 w 275"/>
              <a:gd name="T25" fmla="*/ 2147483647 h 300"/>
              <a:gd name="T26" fmla="*/ 2147483647 w 275"/>
              <a:gd name="T27" fmla="*/ 2147483647 h 300"/>
              <a:gd name="T28" fmla="*/ 2147483647 w 275"/>
              <a:gd name="T29" fmla="*/ 0 h 300"/>
              <a:gd name="T30" fmla="*/ 2147483647 w 275"/>
              <a:gd name="T31" fmla="*/ 2147483647 h 300"/>
              <a:gd name="T32" fmla="*/ 2147483647 w 275"/>
              <a:gd name="T33" fmla="*/ 2147483647 h 300"/>
              <a:gd name="T34" fmla="*/ 2147483647 w 275"/>
              <a:gd name="T35" fmla="*/ 2147483647 h 300"/>
              <a:gd name="T36" fmla="*/ 2147483647 w 275"/>
              <a:gd name="T37" fmla="*/ 2147483647 h 300"/>
              <a:gd name="T38" fmla="*/ 2147483647 w 275"/>
              <a:gd name="T39" fmla="*/ 2147483647 h 300"/>
              <a:gd name="T40" fmla="*/ 2147483647 w 275"/>
              <a:gd name="T41" fmla="*/ 2147483647 h 300"/>
              <a:gd name="T42" fmla="*/ 2147483647 w 275"/>
              <a:gd name="T43" fmla="*/ 2147483647 h 3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75"/>
              <a:gd name="T67" fmla="*/ 0 h 300"/>
              <a:gd name="T68" fmla="*/ 275 w 275"/>
              <a:gd name="T69" fmla="*/ 300 h 30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75" h="300">
                <a:moveTo>
                  <a:pt x="172" y="167"/>
                </a:moveTo>
                <a:lnTo>
                  <a:pt x="137" y="202"/>
                </a:lnTo>
                <a:lnTo>
                  <a:pt x="102" y="167"/>
                </a:lnTo>
                <a:cubicBezTo>
                  <a:pt x="43" y="182"/>
                  <a:pt x="0" y="236"/>
                  <a:pt x="0" y="300"/>
                </a:cubicBezTo>
                <a:lnTo>
                  <a:pt x="275" y="300"/>
                </a:lnTo>
                <a:cubicBezTo>
                  <a:pt x="275" y="236"/>
                  <a:pt x="231" y="182"/>
                  <a:pt x="172" y="167"/>
                </a:cubicBezTo>
                <a:close/>
                <a:moveTo>
                  <a:pt x="99" y="181"/>
                </a:moveTo>
                <a:lnTo>
                  <a:pt x="137" y="219"/>
                </a:lnTo>
                <a:lnTo>
                  <a:pt x="175" y="181"/>
                </a:lnTo>
                <a:cubicBezTo>
                  <a:pt x="223" y="196"/>
                  <a:pt x="256" y="238"/>
                  <a:pt x="261" y="288"/>
                </a:cubicBezTo>
                <a:lnTo>
                  <a:pt x="13" y="288"/>
                </a:lnTo>
                <a:cubicBezTo>
                  <a:pt x="18" y="238"/>
                  <a:pt x="51" y="196"/>
                  <a:pt x="99" y="181"/>
                </a:cubicBezTo>
                <a:close/>
                <a:moveTo>
                  <a:pt x="137" y="150"/>
                </a:moveTo>
                <a:cubicBezTo>
                  <a:pt x="178" y="150"/>
                  <a:pt x="212" y="116"/>
                  <a:pt x="212" y="75"/>
                </a:cubicBezTo>
                <a:cubicBezTo>
                  <a:pt x="212" y="34"/>
                  <a:pt x="178" y="0"/>
                  <a:pt x="137" y="0"/>
                </a:cubicBezTo>
                <a:cubicBezTo>
                  <a:pt x="96" y="0"/>
                  <a:pt x="62" y="34"/>
                  <a:pt x="62" y="75"/>
                </a:cubicBezTo>
                <a:cubicBezTo>
                  <a:pt x="62" y="116"/>
                  <a:pt x="96" y="150"/>
                  <a:pt x="137" y="150"/>
                </a:cubicBezTo>
                <a:close/>
                <a:moveTo>
                  <a:pt x="137" y="13"/>
                </a:moveTo>
                <a:cubicBezTo>
                  <a:pt x="171" y="13"/>
                  <a:pt x="200" y="41"/>
                  <a:pt x="200" y="75"/>
                </a:cubicBezTo>
                <a:cubicBezTo>
                  <a:pt x="200" y="109"/>
                  <a:pt x="171" y="138"/>
                  <a:pt x="137" y="138"/>
                </a:cubicBezTo>
                <a:cubicBezTo>
                  <a:pt x="103" y="138"/>
                  <a:pt x="75" y="109"/>
                  <a:pt x="75" y="75"/>
                </a:cubicBezTo>
                <a:cubicBezTo>
                  <a:pt x="75" y="41"/>
                  <a:pt x="103" y="13"/>
                  <a:pt x="137" y="13"/>
                </a:cubicBezTo>
                <a:close/>
              </a:path>
            </a:pathLst>
          </a:custGeom>
          <a:solidFill>
            <a:schemeClr val="accent1"/>
          </a:solidFill>
          <a:ln w="0">
            <a:solidFill>
              <a:schemeClr val="tx2"/>
            </a:solidFill>
            <a:prstDash val="solid"/>
            <a:round/>
            <a:headEnd/>
            <a:tailEnd/>
          </a:ln>
          <a:extLst/>
        </p:spPr>
        <p:txBody>
          <a:bodyPr/>
          <a:lstStyle/>
          <a:p>
            <a:endParaRPr lang="da-DK"/>
          </a:p>
        </p:txBody>
      </p:sp>
      <p:sp>
        <p:nvSpPr>
          <p:cNvPr id="21" name="Pladsholder til tekst 3"/>
          <p:cNvSpPr txBox="1">
            <a:spLocks/>
          </p:cNvSpPr>
          <p:nvPr/>
        </p:nvSpPr>
        <p:spPr bwMode="auto">
          <a:xfrm>
            <a:off x="-6350" y="0"/>
            <a:ext cx="12198350" cy="1331913"/>
          </a:xfrm>
          <a:prstGeom prst="rect">
            <a:avLst/>
          </a:prstGeom>
          <a:solidFill>
            <a:srgbClr val="001E3C"/>
          </a:solidFill>
          <a:ln w="9525">
            <a:noFill/>
            <a:miter lim="800000"/>
            <a:headEnd/>
            <a:tailEnd/>
          </a:ln>
        </p:spPr>
        <p:txBody>
          <a:bodyPr lIns="0" tIns="0" rIns="0" bIns="0" anchor="ctr"/>
          <a:lstStyle/>
          <a:p>
            <a:pPr marL="542925">
              <a:defRPr/>
            </a:pPr>
            <a:r>
              <a:rPr lang="da-DK" sz="2200" b="1" kern="0" dirty="0" smtClean="0">
                <a:solidFill>
                  <a:schemeClr val="bg1"/>
                </a:solidFill>
                <a:latin typeface="Politi" pitchFamily="2" charset="0"/>
              </a:rPr>
              <a:t>CEO-</a:t>
            </a:r>
            <a:r>
              <a:rPr lang="da-DK" sz="2200" b="1" kern="0" dirty="0" err="1" smtClean="0">
                <a:solidFill>
                  <a:schemeClr val="bg1"/>
                </a:solidFill>
                <a:latin typeface="Politi" pitchFamily="2" charset="0"/>
              </a:rPr>
              <a:t>Fraud</a:t>
            </a:r>
            <a:r>
              <a:rPr lang="da-DK" sz="2200" b="1" kern="0" dirty="0" smtClean="0">
                <a:solidFill>
                  <a:schemeClr val="bg1"/>
                </a:solidFill>
                <a:latin typeface="Politi" pitchFamily="2" charset="0"/>
              </a:rPr>
              <a:t>– et forklarende eksempel</a:t>
            </a:r>
            <a:endParaRPr lang="da-DK" sz="2200" i="1" kern="0" dirty="0">
              <a:solidFill>
                <a:schemeClr val="bg1"/>
              </a:solidFill>
              <a:latin typeface="Politi" pitchFamily="2" charset="0"/>
            </a:endParaRPr>
          </a:p>
        </p:txBody>
      </p:sp>
    </p:spTree>
    <p:extLst>
      <p:ext uri="{BB962C8B-B14F-4D97-AF65-F5344CB8AC3E}">
        <p14:creationId xmlns:p14="http://schemas.microsoft.com/office/powerpoint/2010/main" val="368123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felt 5"/>
          <p:cNvSpPr txBox="1"/>
          <p:nvPr/>
        </p:nvSpPr>
        <p:spPr>
          <a:xfrm>
            <a:off x="222490" y="1463904"/>
            <a:ext cx="5565835" cy="5239896"/>
          </a:xfrm>
          <a:prstGeom prst="rect">
            <a:avLst/>
          </a:prstGeom>
          <a:solidFill>
            <a:schemeClr val="accent6"/>
          </a:solidFill>
          <a:ln>
            <a:noFill/>
          </a:ln>
        </p:spPr>
        <p:txBody>
          <a:bodyPr wrap="square" rtlCol="0">
            <a:spAutoFit/>
          </a:bodyPr>
          <a:lstStyle/>
          <a:p>
            <a:r>
              <a:rPr lang="da-DK" sz="1600" b="1" dirty="0" smtClean="0"/>
              <a:t>Eksempel på CEO-</a:t>
            </a:r>
            <a:r>
              <a:rPr lang="da-DK" sz="1600" b="1" dirty="0" err="1" smtClean="0"/>
              <a:t>Fraud</a:t>
            </a:r>
            <a:r>
              <a:rPr lang="da-DK" sz="1600" b="1" dirty="0" smtClean="0"/>
              <a:t> gennem en e-mail:</a:t>
            </a:r>
          </a:p>
          <a:p>
            <a:r>
              <a:rPr lang="da-DK" sz="1050" i="1" dirty="0" smtClean="0"/>
              <a:t>(reelt eksempel med opdigtede navne og e-mailadresser)</a:t>
            </a:r>
          </a:p>
          <a:p>
            <a:endParaRPr lang="da-DK" sz="140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a:p>
        </p:txBody>
      </p:sp>
      <p:sp>
        <p:nvSpPr>
          <p:cNvPr id="13" name="Pladsholder til tekst 3"/>
          <p:cNvSpPr txBox="1">
            <a:spLocks/>
          </p:cNvSpPr>
          <p:nvPr/>
        </p:nvSpPr>
        <p:spPr bwMode="auto">
          <a:xfrm>
            <a:off x="-6350" y="0"/>
            <a:ext cx="12198350" cy="1331913"/>
          </a:xfrm>
          <a:prstGeom prst="rect">
            <a:avLst/>
          </a:prstGeom>
          <a:solidFill>
            <a:srgbClr val="001E3C"/>
          </a:solidFill>
          <a:ln w="9525">
            <a:noFill/>
            <a:miter lim="800000"/>
            <a:headEnd/>
            <a:tailEnd/>
          </a:ln>
        </p:spPr>
        <p:txBody>
          <a:bodyPr lIns="0" tIns="0" rIns="0" bIns="0" anchor="ctr"/>
          <a:lstStyle/>
          <a:p>
            <a:pPr marL="542925">
              <a:defRPr/>
            </a:pPr>
            <a:r>
              <a:rPr lang="da-DK" sz="2200" b="1" kern="0" dirty="0" smtClean="0">
                <a:solidFill>
                  <a:schemeClr val="bg1"/>
                </a:solidFill>
                <a:latin typeface="Politi" pitchFamily="2" charset="0"/>
              </a:rPr>
              <a:t>CEO-</a:t>
            </a:r>
            <a:r>
              <a:rPr lang="da-DK" sz="2200" b="1" kern="0" dirty="0" err="1" smtClean="0">
                <a:solidFill>
                  <a:schemeClr val="bg1"/>
                </a:solidFill>
                <a:latin typeface="Politi" pitchFamily="2" charset="0"/>
              </a:rPr>
              <a:t>Fraud</a:t>
            </a:r>
            <a:r>
              <a:rPr lang="da-DK" sz="2200" b="1" kern="0" dirty="0" smtClean="0">
                <a:solidFill>
                  <a:schemeClr val="bg1"/>
                </a:solidFill>
                <a:latin typeface="Politi" pitchFamily="2" charset="0"/>
              </a:rPr>
              <a:t> mod kirkelige organisationer – eksempel og kendetegn</a:t>
            </a:r>
            <a:endParaRPr lang="da-DK" sz="2200" i="1" kern="0" dirty="0">
              <a:solidFill>
                <a:schemeClr val="bg1"/>
              </a:solidFill>
              <a:latin typeface="Politi" pitchFamily="2" charset="0"/>
            </a:endParaRPr>
          </a:p>
        </p:txBody>
      </p:sp>
      <p:sp>
        <p:nvSpPr>
          <p:cNvPr id="2" name="Tekstfelt 1"/>
          <p:cNvSpPr txBox="1"/>
          <p:nvPr/>
        </p:nvSpPr>
        <p:spPr>
          <a:xfrm>
            <a:off x="511923" y="2405366"/>
            <a:ext cx="4784696" cy="2754600"/>
          </a:xfrm>
          <a:prstGeom prst="rect">
            <a:avLst/>
          </a:prstGeom>
          <a:ln cmpd="dbl"/>
        </p:spPr>
        <p:style>
          <a:lnRef idx="2">
            <a:schemeClr val="dk1"/>
          </a:lnRef>
          <a:fillRef idx="1">
            <a:schemeClr val="lt1"/>
          </a:fillRef>
          <a:effectRef idx="0">
            <a:schemeClr val="dk1"/>
          </a:effectRef>
          <a:fontRef idx="minor">
            <a:schemeClr val="dk1"/>
          </a:fontRef>
        </p:style>
        <p:txBody>
          <a:bodyPr wrap="square" rtlCol="0">
            <a:spAutoFit/>
          </a:bodyPr>
          <a:lstStyle/>
          <a:p>
            <a:r>
              <a:rPr lang="da-DK" sz="1000" b="1" dirty="0" smtClean="0"/>
              <a:t>Fra: </a:t>
            </a:r>
            <a:r>
              <a:rPr lang="da-DK" sz="1000" dirty="0" smtClean="0"/>
              <a:t>”John Andersen” &lt; </a:t>
            </a:r>
            <a:r>
              <a:rPr lang="da-DK" sz="1000" u="sng" dirty="0" smtClean="0">
                <a:solidFill>
                  <a:schemeClr val="tx2">
                    <a:lumMod val="50000"/>
                    <a:lumOff val="50000"/>
                  </a:schemeClr>
                </a:solidFill>
              </a:rPr>
              <a:t>John.formand.vbk@mail.com</a:t>
            </a:r>
            <a:r>
              <a:rPr lang="da-DK" sz="1000" dirty="0" smtClean="0"/>
              <a:t> &gt; </a:t>
            </a:r>
          </a:p>
          <a:p>
            <a:r>
              <a:rPr lang="da-DK" sz="1000" b="1" dirty="0" smtClean="0"/>
              <a:t>Dato: </a:t>
            </a:r>
            <a:r>
              <a:rPr lang="da-DK" sz="1000" dirty="0" smtClean="0"/>
              <a:t>20. februar 2019 kl. 11.08.34 CET</a:t>
            </a:r>
          </a:p>
          <a:p>
            <a:r>
              <a:rPr lang="da-DK" sz="1000" b="1" dirty="0" smtClean="0"/>
              <a:t>Til: </a:t>
            </a:r>
            <a:r>
              <a:rPr lang="da-DK" sz="1000" u="sng" dirty="0" smtClean="0">
                <a:solidFill>
                  <a:schemeClr val="tx2">
                    <a:lumMod val="50000"/>
                    <a:lumOff val="50000"/>
                  </a:schemeClr>
                </a:solidFill>
              </a:rPr>
              <a:t>Karsten.kasserer.vbk@mail.com</a:t>
            </a:r>
            <a:r>
              <a:rPr lang="da-DK" sz="1000" u="sng" dirty="0" smtClean="0"/>
              <a:t> </a:t>
            </a:r>
          </a:p>
          <a:p>
            <a:r>
              <a:rPr lang="da-DK" sz="1000" b="1" dirty="0" smtClean="0"/>
              <a:t>Emne: Udadvendt betaling for februar</a:t>
            </a:r>
          </a:p>
          <a:p>
            <a:endParaRPr lang="da-DK" sz="1200" i="1" dirty="0" smtClean="0"/>
          </a:p>
          <a:p>
            <a:r>
              <a:rPr lang="da-DK" sz="1100" i="1" dirty="0" smtClean="0"/>
              <a:t>Hej Karsten</a:t>
            </a:r>
          </a:p>
          <a:p>
            <a:endParaRPr lang="da-DK" sz="1100" i="1" dirty="0"/>
          </a:p>
          <a:p>
            <a:r>
              <a:rPr lang="da-DK" sz="1100" i="1" dirty="0" smtClean="0"/>
              <a:t>Er du tilgængelig nu?</a:t>
            </a:r>
          </a:p>
          <a:p>
            <a:endParaRPr lang="da-DK" sz="1100" i="1" dirty="0"/>
          </a:p>
          <a:p>
            <a:r>
              <a:rPr lang="da-DK" sz="1100" i="1" dirty="0" smtClean="0"/>
              <a:t>Jeg har brug for dig til at overføre </a:t>
            </a:r>
            <a:r>
              <a:rPr lang="da-DK" sz="1100" i="1" dirty="0" smtClean="0"/>
              <a:t>5.572,00 </a:t>
            </a:r>
            <a:r>
              <a:rPr lang="da-DK" sz="1100" i="1" dirty="0" smtClean="0"/>
              <a:t>EUR til en modtager i dag.</a:t>
            </a:r>
          </a:p>
          <a:p>
            <a:endParaRPr lang="da-DK" sz="1100" i="1" dirty="0"/>
          </a:p>
          <a:p>
            <a:r>
              <a:rPr lang="da-DK" sz="1100" i="1" dirty="0" smtClean="0"/>
              <a:t>Jeg har bankoplysninger, Kan du foretage betaling nu?</a:t>
            </a:r>
          </a:p>
          <a:p>
            <a:endParaRPr lang="da-DK" sz="1100" i="1" dirty="0"/>
          </a:p>
          <a:p>
            <a:r>
              <a:rPr lang="da-DK" sz="1100" i="1" dirty="0" smtClean="0"/>
              <a:t>Med venlig hilsen</a:t>
            </a:r>
          </a:p>
          <a:p>
            <a:endParaRPr lang="da-DK" sz="1100" i="1" dirty="0"/>
          </a:p>
          <a:p>
            <a:r>
              <a:rPr lang="da-DK" sz="1100" i="1" dirty="0" smtClean="0"/>
              <a:t>John</a:t>
            </a:r>
            <a:endParaRPr lang="da-DK" sz="1100" i="1" dirty="0"/>
          </a:p>
        </p:txBody>
      </p:sp>
      <p:sp>
        <p:nvSpPr>
          <p:cNvPr id="4" name="Tekstfelt 3"/>
          <p:cNvSpPr txBox="1"/>
          <p:nvPr/>
        </p:nvSpPr>
        <p:spPr>
          <a:xfrm>
            <a:off x="5788326" y="1463902"/>
            <a:ext cx="6186216" cy="5070619"/>
          </a:xfrm>
          <a:prstGeom prst="rect">
            <a:avLst/>
          </a:prstGeom>
          <a:solidFill>
            <a:schemeClr val="accent6"/>
          </a:solidFill>
          <a:ln>
            <a:noFill/>
          </a:ln>
        </p:spPr>
        <p:txBody>
          <a:bodyPr wrap="square" rtlCol="0">
            <a:spAutoFit/>
          </a:bodyPr>
          <a:lstStyle/>
          <a:p>
            <a:r>
              <a:rPr lang="da-DK" sz="1600" b="1" dirty="0" smtClean="0">
                <a:latin typeface="+mn-lt"/>
              </a:rPr>
              <a:t>Hvad kendetegner en CEO-</a:t>
            </a:r>
            <a:r>
              <a:rPr lang="da-DK" sz="1600" b="1" dirty="0" err="1" smtClean="0">
                <a:latin typeface="+mn-lt"/>
              </a:rPr>
              <a:t>Fraud</a:t>
            </a:r>
            <a:r>
              <a:rPr lang="da-DK" sz="1600" b="1" dirty="0" smtClean="0">
                <a:latin typeface="+mn-lt"/>
              </a:rPr>
              <a:t> e-mail?</a:t>
            </a:r>
            <a:endParaRPr lang="da-DK" b="1" dirty="0" smtClean="0">
              <a:latin typeface="+mn-lt"/>
            </a:endParaRPr>
          </a:p>
          <a:p>
            <a:endParaRPr lang="da-DK" sz="1050" dirty="0">
              <a:latin typeface="+mn-lt"/>
            </a:endParaRPr>
          </a:p>
          <a:p>
            <a:pPr marL="228600" indent="-228600">
              <a:buFont typeface="+mj-lt"/>
              <a:buAutoNum type="arabicPeriod"/>
            </a:pPr>
            <a:r>
              <a:rPr lang="da-DK" sz="1100" b="1" dirty="0" smtClean="0">
                <a:latin typeface="+mn-lt"/>
              </a:rPr>
              <a:t>Personlig stilet</a:t>
            </a:r>
            <a:r>
              <a:rPr lang="da-DK" sz="1100" dirty="0" smtClean="0">
                <a:latin typeface="+mn-lt"/>
              </a:rPr>
              <a:t>. Gerningsperson har gjort sit forarbejde og stilet e-mailen personligt med det rigtige navn. Typisk vil afsenderen </a:t>
            </a:r>
            <a:r>
              <a:rPr lang="da-DK" sz="1100" i="1" dirty="0" smtClean="0">
                <a:latin typeface="+mn-lt"/>
              </a:rPr>
              <a:t>‘John’ </a:t>
            </a:r>
            <a:r>
              <a:rPr lang="da-DK" sz="1100" dirty="0" smtClean="0">
                <a:latin typeface="+mn-lt"/>
              </a:rPr>
              <a:t>være formanden eller bestyrelsesmedlem i organisationen og </a:t>
            </a:r>
            <a:r>
              <a:rPr lang="da-DK" sz="1100" i="1" dirty="0" smtClean="0">
                <a:latin typeface="+mn-lt"/>
              </a:rPr>
              <a:t>‘Karsten’ </a:t>
            </a:r>
            <a:r>
              <a:rPr lang="da-DK" sz="1100" dirty="0" smtClean="0">
                <a:latin typeface="+mn-lt"/>
              </a:rPr>
              <a:t>kasserer.</a:t>
            </a: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Det haster</a:t>
            </a:r>
            <a:r>
              <a:rPr lang="da-DK" sz="1100" dirty="0" smtClean="0">
                <a:latin typeface="+mn-lt"/>
              </a:rPr>
              <a:t>. Gerningspersonen opstiller typisk en meget kort tidsfrist for overførslen, og vil ofte spørge om ofret har tid nu? Og om personen har mulighed for at overføre betalingen nu-og-her.</a:t>
            </a: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Udenlandske beløb.</a:t>
            </a:r>
            <a:r>
              <a:rPr lang="da-DK" sz="1100" dirty="0" smtClean="0">
                <a:latin typeface="+mn-lt"/>
              </a:rPr>
              <a:t> Gerningsmanden vil typisk bede om beløb i udenlandsk valuta. Der er ofte tale om EURO eller Britiske Pund.</a:t>
            </a: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Generelle vendinger</a:t>
            </a:r>
            <a:r>
              <a:rPr lang="da-DK" sz="1100" dirty="0" smtClean="0">
                <a:latin typeface="+mn-lt"/>
              </a:rPr>
              <a:t>. En gerningsperson vil ofte forsøge sig med generelle vendinger som f.eks. </a:t>
            </a:r>
            <a:r>
              <a:rPr lang="da-DK" sz="1100" i="1" dirty="0" smtClean="0">
                <a:latin typeface="+mn-lt"/>
              </a:rPr>
              <a:t>”..5.572 </a:t>
            </a:r>
            <a:r>
              <a:rPr lang="da-DK" sz="1100" i="1" dirty="0" smtClean="0">
                <a:latin typeface="+mn-lt"/>
              </a:rPr>
              <a:t>EUR til </a:t>
            </a:r>
            <a:r>
              <a:rPr lang="da-DK" sz="1100" i="1" u="sng" dirty="0" smtClean="0">
                <a:latin typeface="+mn-lt"/>
              </a:rPr>
              <a:t>en modtager</a:t>
            </a:r>
            <a:r>
              <a:rPr lang="da-DK" sz="1100" i="1" dirty="0" smtClean="0">
                <a:latin typeface="+mn-lt"/>
              </a:rPr>
              <a:t> i dag”.</a:t>
            </a:r>
            <a:r>
              <a:rPr lang="da-DK" sz="1100" dirty="0" smtClean="0">
                <a:latin typeface="+mn-lt"/>
              </a:rPr>
              <a:t> Gerningspersonen har nødvendigvis ikke et kvalificeret bud på, hvem en relevant </a:t>
            </a:r>
            <a:r>
              <a:rPr lang="da-DK" sz="1100" i="1" dirty="0" smtClean="0">
                <a:latin typeface="+mn-lt"/>
              </a:rPr>
              <a:t>‘modtager’ </a:t>
            </a:r>
            <a:r>
              <a:rPr lang="da-DK" sz="1100" dirty="0" smtClean="0">
                <a:latin typeface="+mn-lt"/>
              </a:rPr>
              <a:t>kunne være og holder sig derfor til generelle termer.</a:t>
            </a:r>
            <a:endParaRPr lang="da-DK" sz="1100" i="1" dirty="0" smtClean="0">
              <a:latin typeface="+mn-lt"/>
            </a:endParaRP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Kort og kontant</a:t>
            </a:r>
            <a:r>
              <a:rPr lang="da-DK" sz="1100" dirty="0" smtClean="0">
                <a:latin typeface="+mn-lt"/>
              </a:rPr>
              <a:t>. I forlængelse af punkt 4 vil en bedragerisk e-mail omhandlende </a:t>
            </a:r>
            <a:r>
              <a:rPr lang="da-DK" sz="1100" dirty="0" err="1" smtClean="0">
                <a:latin typeface="+mn-lt"/>
              </a:rPr>
              <a:t>CEO-</a:t>
            </a:r>
            <a:r>
              <a:rPr lang="da-DK" sz="1100" dirty="0" err="1">
                <a:latin typeface="+mn-lt"/>
              </a:rPr>
              <a:t>F</a:t>
            </a:r>
            <a:r>
              <a:rPr lang="da-DK" sz="1100" dirty="0" err="1" smtClean="0">
                <a:latin typeface="+mn-lt"/>
              </a:rPr>
              <a:t>raud</a:t>
            </a:r>
            <a:r>
              <a:rPr lang="da-DK" sz="1100" dirty="0" smtClean="0">
                <a:latin typeface="+mn-lt"/>
              </a:rPr>
              <a:t> typisk også være kortfattet og holde sig til pointen; at der skal overføres nogle penge –hurtigt.</a:t>
            </a: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Mærkelige formuleringer og fejl</a:t>
            </a:r>
            <a:r>
              <a:rPr lang="da-DK" sz="1100" dirty="0" smtClean="0">
                <a:latin typeface="+mn-lt"/>
              </a:rPr>
              <a:t>. Ofte bærer e-mailene præg af at have været gennem et oversættelsesprogram f.eks. </a:t>
            </a:r>
            <a:r>
              <a:rPr lang="da-DK" sz="1100" i="1" dirty="0" smtClean="0">
                <a:latin typeface="+mn-lt"/>
              </a:rPr>
              <a:t>www.translate.google.com</a:t>
            </a:r>
            <a:r>
              <a:rPr lang="da-DK" sz="1100" dirty="0" smtClean="0">
                <a:latin typeface="+mn-lt"/>
              </a:rPr>
              <a:t>. Derfor kan der godt opstå unaturlige ordstillinger, underlige formuleringer eller fejl, </a:t>
            </a:r>
            <a:r>
              <a:rPr lang="da-DK" sz="1100" dirty="0">
                <a:latin typeface="+mn-lt"/>
              </a:rPr>
              <a:t>f</a:t>
            </a:r>
            <a:r>
              <a:rPr lang="da-DK" sz="1100" dirty="0" smtClean="0">
                <a:latin typeface="+mn-lt"/>
              </a:rPr>
              <a:t>.eks. </a:t>
            </a:r>
            <a:r>
              <a:rPr lang="da-DK" sz="1100" i="1" dirty="0" smtClean="0">
                <a:latin typeface="+mn-lt"/>
              </a:rPr>
              <a:t>”Er du </a:t>
            </a:r>
            <a:r>
              <a:rPr lang="da-DK" sz="1100" i="1" u="sng" dirty="0" smtClean="0">
                <a:latin typeface="+mn-lt"/>
              </a:rPr>
              <a:t>tilgængelig</a:t>
            </a:r>
            <a:r>
              <a:rPr lang="da-DK" sz="1100" i="1" dirty="0" smtClean="0">
                <a:latin typeface="+mn-lt"/>
              </a:rPr>
              <a:t> nu?” eller ”Jeg har bankoplysninger, </a:t>
            </a:r>
            <a:r>
              <a:rPr lang="da-DK" sz="1100" i="1" u="sng" dirty="0" smtClean="0">
                <a:latin typeface="+mn-lt"/>
              </a:rPr>
              <a:t>K</a:t>
            </a:r>
            <a:r>
              <a:rPr lang="da-DK" sz="1100" i="1" dirty="0" smtClean="0">
                <a:latin typeface="+mn-lt"/>
              </a:rPr>
              <a:t>an du </a:t>
            </a:r>
            <a:r>
              <a:rPr lang="da-DK" sz="1100" i="1" u="sng" dirty="0" smtClean="0">
                <a:latin typeface="+mn-lt"/>
              </a:rPr>
              <a:t>foretage</a:t>
            </a:r>
            <a:r>
              <a:rPr lang="da-DK" sz="1100" i="1" dirty="0" smtClean="0">
                <a:latin typeface="+mn-lt"/>
              </a:rPr>
              <a:t> betaling nu?”.</a:t>
            </a: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Fortsætter korrespondancen</a:t>
            </a:r>
            <a:r>
              <a:rPr lang="da-DK" sz="1100" dirty="0" smtClean="0">
                <a:latin typeface="+mn-lt"/>
              </a:rPr>
              <a:t>. Svarer du på mailen, vil gerningspersonen indgå i en korrespondance med dig og typisk følge op med oplysninger om de kontooplysninger, som der ønskes overført penge til.</a:t>
            </a:r>
            <a:endParaRPr lang="da-DK" sz="1100" dirty="0">
              <a:latin typeface="+mn-lt"/>
            </a:endParaRPr>
          </a:p>
        </p:txBody>
      </p:sp>
    </p:spTree>
    <p:extLst>
      <p:ext uri="{BB962C8B-B14F-4D97-AF65-F5344CB8AC3E}">
        <p14:creationId xmlns:p14="http://schemas.microsoft.com/office/powerpoint/2010/main" val="1248844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felt 5"/>
          <p:cNvSpPr txBox="1"/>
          <p:nvPr/>
        </p:nvSpPr>
        <p:spPr>
          <a:xfrm>
            <a:off x="222490" y="1463904"/>
            <a:ext cx="5565835" cy="5239894"/>
          </a:xfrm>
          <a:prstGeom prst="rect">
            <a:avLst/>
          </a:prstGeom>
          <a:solidFill>
            <a:schemeClr val="accent6"/>
          </a:solidFill>
          <a:ln>
            <a:noFill/>
          </a:ln>
        </p:spPr>
        <p:txBody>
          <a:bodyPr wrap="square" rtlCol="0">
            <a:noAutofit/>
          </a:bodyPr>
          <a:lstStyle/>
          <a:p>
            <a:r>
              <a:rPr lang="da-DK" sz="1600" b="1" dirty="0" smtClean="0"/>
              <a:t>Eksempel på CEO-</a:t>
            </a:r>
            <a:r>
              <a:rPr lang="da-DK" sz="1600" b="1" dirty="0" err="1" smtClean="0"/>
              <a:t>Fraud</a:t>
            </a:r>
            <a:r>
              <a:rPr lang="da-DK" sz="1600" b="1" dirty="0" smtClean="0"/>
              <a:t> gennem en e-mail, hvor korrespondancen fortsætter:</a:t>
            </a:r>
          </a:p>
          <a:p>
            <a:r>
              <a:rPr lang="da-DK" sz="1050" i="1" dirty="0" smtClean="0"/>
              <a:t>(reelt eksempel med opdigtede navne og e-mailadresser)</a:t>
            </a:r>
          </a:p>
          <a:p>
            <a:endParaRPr lang="da-DK" sz="140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smtClean="0"/>
          </a:p>
          <a:p>
            <a:endParaRPr lang="da-DK" sz="1050" i="1" dirty="0"/>
          </a:p>
        </p:txBody>
      </p:sp>
      <p:sp>
        <p:nvSpPr>
          <p:cNvPr id="7" name="Tekstfelt 6"/>
          <p:cNvSpPr txBox="1"/>
          <p:nvPr/>
        </p:nvSpPr>
        <p:spPr>
          <a:xfrm>
            <a:off x="511923" y="2412605"/>
            <a:ext cx="4784696" cy="3770263"/>
          </a:xfrm>
          <a:prstGeom prst="rect">
            <a:avLst/>
          </a:prstGeom>
          <a:ln cmpd="dbl"/>
        </p:spPr>
        <p:style>
          <a:lnRef idx="2">
            <a:schemeClr val="dk1"/>
          </a:lnRef>
          <a:fillRef idx="1">
            <a:schemeClr val="lt1"/>
          </a:fillRef>
          <a:effectRef idx="0">
            <a:schemeClr val="dk1"/>
          </a:effectRef>
          <a:fontRef idx="minor">
            <a:schemeClr val="dk1"/>
          </a:fontRef>
        </p:style>
        <p:txBody>
          <a:bodyPr wrap="square" rtlCol="0">
            <a:spAutoFit/>
          </a:bodyPr>
          <a:lstStyle/>
          <a:p>
            <a:r>
              <a:rPr lang="da-DK" sz="1000" b="1" dirty="0" smtClean="0"/>
              <a:t>Fra: </a:t>
            </a:r>
            <a:r>
              <a:rPr lang="da-DK" sz="1000" dirty="0" smtClean="0"/>
              <a:t>”John Andersen” &lt; </a:t>
            </a:r>
            <a:r>
              <a:rPr lang="da-DK" sz="1000" u="sng" dirty="0" smtClean="0">
                <a:solidFill>
                  <a:schemeClr val="tx2">
                    <a:lumMod val="50000"/>
                    <a:lumOff val="50000"/>
                  </a:schemeClr>
                </a:solidFill>
              </a:rPr>
              <a:t>John.formand.vbk@mail.com</a:t>
            </a:r>
            <a:r>
              <a:rPr lang="da-DK" sz="1000" dirty="0" smtClean="0"/>
              <a:t> &gt; </a:t>
            </a:r>
          </a:p>
          <a:p>
            <a:r>
              <a:rPr lang="da-DK" sz="1000" b="1" dirty="0" smtClean="0"/>
              <a:t>Dato: </a:t>
            </a:r>
            <a:r>
              <a:rPr lang="da-DK" sz="1000" dirty="0" smtClean="0"/>
              <a:t>20. februar 2019 kl. 19.32.05 CET</a:t>
            </a:r>
          </a:p>
          <a:p>
            <a:r>
              <a:rPr lang="da-DK" sz="1000" b="1" dirty="0" smtClean="0"/>
              <a:t>Til: </a:t>
            </a:r>
            <a:r>
              <a:rPr lang="da-DK" sz="1000" u="sng" dirty="0" smtClean="0">
                <a:solidFill>
                  <a:schemeClr val="tx2">
                    <a:lumMod val="50000"/>
                    <a:lumOff val="50000"/>
                  </a:schemeClr>
                </a:solidFill>
              </a:rPr>
              <a:t>Karsten.kasserer.vbk@mail.com</a:t>
            </a:r>
            <a:r>
              <a:rPr lang="da-DK" sz="1000" u="sng" dirty="0" smtClean="0"/>
              <a:t> </a:t>
            </a:r>
          </a:p>
          <a:p>
            <a:r>
              <a:rPr lang="da-DK" sz="1000" b="1" dirty="0" smtClean="0"/>
              <a:t>Emne: </a:t>
            </a:r>
            <a:r>
              <a:rPr lang="da-DK" sz="1000" b="1" dirty="0" err="1" smtClean="0"/>
              <a:t>SV:Udadvendt</a:t>
            </a:r>
            <a:r>
              <a:rPr lang="da-DK" sz="1000" b="1" dirty="0" smtClean="0"/>
              <a:t> betaling for februar</a:t>
            </a:r>
          </a:p>
          <a:p>
            <a:endParaRPr lang="da-DK" sz="1200" i="1" dirty="0" smtClean="0"/>
          </a:p>
          <a:p>
            <a:r>
              <a:rPr lang="da-DK" sz="1100" i="1" dirty="0" smtClean="0"/>
              <a:t>Hej,</a:t>
            </a:r>
          </a:p>
          <a:p>
            <a:endParaRPr lang="da-DK" sz="1100" i="1" dirty="0"/>
          </a:p>
          <a:p>
            <a:r>
              <a:rPr lang="da-DK" sz="1100" i="1" dirty="0" smtClean="0"/>
              <a:t>Gøre </a:t>
            </a:r>
            <a:r>
              <a:rPr lang="da-DK" sz="1100" i="1" dirty="0" err="1" smtClean="0"/>
              <a:t>straksoverførsel</a:t>
            </a:r>
            <a:r>
              <a:rPr lang="da-DK" sz="1100" i="1" dirty="0" smtClean="0"/>
              <a:t> af </a:t>
            </a:r>
            <a:r>
              <a:rPr lang="da-DK" sz="1100" i="1" dirty="0" smtClean="0"/>
              <a:t>5.572,00 </a:t>
            </a:r>
            <a:r>
              <a:rPr lang="da-DK" sz="1100" i="1" dirty="0" smtClean="0"/>
              <a:t>EUR til disse modtageroplysninger:</a:t>
            </a:r>
          </a:p>
          <a:p>
            <a:endParaRPr lang="da-DK" sz="1100" i="1" dirty="0"/>
          </a:p>
          <a:p>
            <a:r>
              <a:rPr lang="da-DK" sz="1100" i="1" dirty="0" smtClean="0"/>
              <a:t>Bank-navn: XXXXXX </a:t>
            </a:r>
            <a:r>
              <a:rPr lang="da-DK" sz="1100" i="1" dirty="0" err="1" smtClean="0"/>
              <a:t>XXXXXX</a:t>
            </a:r>
            <a:r>
              <a:rPr lang="da-DK" sz="1100" i="1" dirty="0" smtClean="0"/>
              <a:t> </a:t>
            </a:r>
            <a:r>
              <a:rPr lang="da-DK" sz="1100" i="1" dirty="0" err="1" smtClean="0"/>
              <a:t>XXXXXX</a:t>
            </a:r>
            <a:r>
              <a:rPr lang="da-DK" sz="1100" i="1" dirty="0" smtClean="0"/>
              <a:t> XX</a:t>
            </a:r>
          </a:p>
          <a:p>
            <a:r>
              <a:rPr lang="da-DK" sz="1100" i="1" dirty="0" smtClean="0"/>
              <a:t>IBAN: XXXX </a:t>
            </a:r>
            <a:r>
              <a:rPr lang="da-DK" sz="1100" i="1" dirty="0" err="1" smtClean="0"/>
              <a:t>XXXX</a:t>
            </a:r>
            <a:r>
              <a:rPr lang="da-DK" sz="1100" i="1" dirty="0" smtClean="0"/>
              <a:t> </a:t>
            </a:r>
            <a:r>
              <a:rPr lang="da-DK" sz="1100" i="1" dirty="0" err="1" smtClean="0"/>
              <a:t>XXXX</a:t>
            </a:r>
            <a:r>
              <a:rPr lang="da-DK" sz="1100" i="1" dirty="0" smtClean="0"/>
              <a:t> </a:t>
            </a:r>
            <a:r>
              <a:rPr lang="da-DK" sz="1100" i="1" dirty="0" err="1" smtClean="0"/>
              <a:t>XXXX</a:t>
            </a:r>
            <a:r>
              <a:rPr lang="da-DK" sz="1100" i="1" dirty="0" smtClean="0"/>
              <a:t> </a:t>
            </a:r>
            <a:r>
              <a:rPr lang="da-DK" sz="1100" i="1" dirty="0" err="1" smtClean="0"/>
              <a:t>XXXX</a:t>
            </a:r>
            <a:r>
              <a:rPr lang="da-DK" sz="1100" i="1" dirty="0" smtClean="0"/>
              <a:t> XX</a:t>
            </a:r>
          </a:p>
          <a:p>
            <a:r>
              <a:rPr lang="da-DK" sz="1100" i="1" dirty="0" smtClean="0"/>
              <a:t>Swift-kod/BIC:XXXXXXXXX</a:t>
            </a:r>
          </a:p>
          <a:p>
            <a:r>
              <a:rPr lang="da-DK" sz="1100" i="1" dirty="0" smtClean="0"/>
              <a:t>Bank </a:t>
            </a:r>
            <a:r>
              <a:rPr lang="da-DK" sz="1100" i="1" dirty="0" err="1" smtClean="0"/>
              <a:t>adress</a:t>
            </a:r>
            <a:r>
              <a:rPr lang="da-DK" sz="1100" i="1" dirty="0" smtClean="0"/>
              <a:t>: XXXXXXXXXXXXXXXX XXXX XX XXX </a:t>
            </a:r>
            <a:r>
              <a:rPr lang="da-DK" sz="1100" i="1" dirty="0" err="1" smtClean="0"/>
              <a:t>XXX</a:t>
            </a:r>
            <a:r>
              <a:rPr lang="da-DK" sz="1100" i="1" dirty="0" smtClean="0"/>
              <a:t> </a:t>
            </a:r>
            <a:r>
              <a:rPr lang="da-DK" sz="1100" i="1" dirty="0" err="1" smtClean="0"/>
              <a:t>XXX</a:t>
            </a:r>
            <a:endParaRPr lang="da-DK" sz="1100" i="1" dirty="0" smtClean="0"/>
          </a:p>
          <a:p>
            <a:r>
              <a:rPr lang="da-DK" sz="1100" i="1" dirty="0" smtClean="0"/>
              <a:t>Modtageren navn: XXXXXXX XXXXXX</a:t>
            </a:r>
          </a:p>
          <a:p>
            <a:r>
              <a:rPr lang="da-DK" sz="1100" i="1" dirty="0" smtClean="0"/>
              <a:t>Modtageren </a:t>
            </a:r>
            <a:r>
              <a:rPr lang="da-DK" sz="1100" i="1" dirty="0" err="1" smtClean="0"/>
              <a:t>adress</a:t>
            </a:r>
            <a:r>
              <a:rPr lang="da-DK" sz="1100" i="1" dirty="0" smtClean="0"/>
              <a:t>: XXXXXXXXXXXXXXXXX XXXX XXX XX</a:t>
            </a:r>
          </a:p>
          <a:p>
            <a:r>
              <a:rPr lang="da-DK" sz="1100" i="1" dirty="0" smtClean="0"/>
              <a:t>Betaler omkostninger: Afsender og modtager deler</a:t>
            </a:r>
          </a:p>
          <a:p>
            <a:r>
              <a:rPr lang="da-DK" sz="1100" i="1" dirty="0" smtClean="0"/>
              <a:t>Tekst til modtager: XXXXXXX X</a:t>
            </a:r>
          </a:p>
          <a:p>
            <a:endParaRPr lang="da-DK" sz="1100" i="1" dirty="0"/>
          </a:p>
          <a:p>
            <a:r>
              <a:rPr lang="da-DK" sz="1100" i="1" dirty="0" err="1" smtClean="0"/>
              <a:t>Email</a:t>
            </a:r>
            <a:r>
              <a:rPr lang="da-DK" sz="1100" i="1" dirty="0" smtClean="0"/>
              <a:t> mig med kopien af modtagelse af betaling, når det er gjort.</a:t>
            </a:r>
          </a:p>
          <a:p>
            <a:endParaRPr lang="da-DK" sz="1100" i="1" dirty="0"/>
          </a:p>
          <a:p>
            <a:r>
              <a:rPr lang="da-DK" sz="1100" i="1" dirty="0" smtClean="0"/>
              <a:t>Med venlig hilsen</a:t>
            </a:r>
            <a:endParaRPr lang="da-DK" sz="1100" i="1" dirty="0"/>
          </a:p>
          <a:p>
            <a:r>
              <a:rPr lang="da-DK" sz="1100" i="1" dirty="0" smtClean="0"/>
              <a:t>John</a:t>
            </a:r>
            <a:endParaRPr lang="da-DK" sz="1100" i="1" dirty="0"/>
          </a:p>
        </p:txBody>
      </p:sp>
      <p:sp>
        <p:nvSpPr>
          <p:cNvPr id="13" name="Pladsholder til tekst 3"/>
          <p:cNvSpPr txBox="1">
            <a:spLocks/>
          </p:cNvSpPr>
          <p:nvPr/>
        </p:nvSpPr>
        <p:spPr bwMode="auto">
          <a:xfrm>
            <a:off x="-6350" y="0"/>
            <a:ext cx="12198350" cy="1331913"/>
          </a:xfrm>
          <a:prstGeom prst="rect">
            <a:avLst/>
          </a:prstGeom>
          <a:solidFill>
            <a:srgbClr val="001E3C"/>
          </a:solidFill>
          <a:ln w="9525">
            <a:noFill/>
            <a:miter lim="800000"/>
            <a:headEnd/>
            <a:tailEnd/>
          </a:ln>
        </p:spPr>
        <p:txBody>
          <a:bodyPr lIns="0" tIns="0" rIns="0" bIns="0" anchor="ctr"/>
          <a:lstStyle/>
          <a:p>
            <a:pPr marL="542925">
              <a:defRPr/>
            </a:pPr>
            <a:r>
              <a:rPr lang="da-DK" sz="2200" b="1" kern="0" dirty="0" smtClean="0">
                <a:solidFill>
                  <a:schemeClr val="bg1"/>
                </a:solidFill>
                <a:latin typeface="Politi" pitchFamily="2" charset="0"/>
              </a:rPr>
              <a:t>CEO-</a:t>
            </a:r>
            <a:r>
              <a:rPr lang="da-DK" sz="2200" b="1" kern="0" dirty="0" err="1" smtClean="0">
                <a:solidFill>
                  <a:schemeClr val="bg1"/>
                </a:solidFill>
                <a:latin typeface="Politi" pitchFamily="2" charset="0"/>
              </a:rPr>
              <a:t>Fraud</a:t>
            </a:r>
            <a:r>
              <a:rPr lang="da-DK" sz="2200" b="1" kern="0" dirty="0" smtClean="0">
                <a:solidFill>
                  <a:schemeClr val="bg1"/>
                </a:solidFill>
                <a:latin typeface="Politi" pitchFamily="2" charset="0"/>
              </a:rPr>
              <a:t> mod kirkelige organisationer – eksempel og kendetegn (fortsat)</a:t>
            </a:r>
            <a:endParaRPr lang="da-DK" sz="2200" i="1" kern="0" dirty="0">
              <a:solidFill>
                <a:schemeClr val="bg1"/>
              </a:solidFill>
              <a:latin typeface="Politi" pitchFamily="2" charset="0"/>
            </a:endParaRPr>
          </a:p>
        </p:txBody>
      </p:sp>
      <p:sp>
        <p:nvSpPr>
          <p:cNvPr id="4" name="Tekstfelt 3"/>
          <p:cNvSpPr txBox="1"/>
          <p:nvPr/>
        </p:nvSpPr>
        <p:spPr>
          <a:xfrm>
            <a:off x="5788326" y="1463902"/>
            <a:ext cx="6186216" cy="5070619"/>
          </a:xfrm>
          <a:prstGeom prst="rect">
            <a:avLst/>
          </a:prstGeom>
          <a:solidFill>
            <a:schemeClr val="accent6"/>
          </a:solidFill>
          <a:ln>
            <a:noFill/>
          </a:ln>
        </p:spPr>
        <p:txBody>
          <a:bodyPr wrap="square" rtlCol="0">
            <a:spAutoFit/>
          </a:bodyPr>
          <a:lstStyle/>
          <a:p>
            <a:r>
              <a:rPr lang="da-DK" sz="1600" b="1" dirty="0" smtClean="0">
                <a:latin typeface="+mn-lt"/>
              </a:rPr>
              <a:t>Hvad kendetegner en CEO-</a:t>
            </a:r>
            <a:r>
              <a:rPr lang="da-DK" sz="1600" b="1" dirty="0" err="1" smtClean="0">
                <a:latin typeface="+mn-lt"/>
              </a:rPr>
              <a:t>Fraud</a:t>
            </a:r>
            <a:r>
              <a:rPr lang="da-DK" sz="1600" b="1" dirty="0" smtClean="0">
                <a:latin typeface="+mn-lt"/>
              </a:rPr>
              <a:t> e-mail?</a:t>
            </a:r>
            <a:endParaRPr lang="da-DK" b="1" dirty="0" smtClean="0">
              <a:latin typeface="+mn-lt"/>
            </a:endParaRPr>
          </a:p>
          <a:p>
            <a:endParaRPr lang="da-DK" sz="1050" dirty="0">
              <a:latin typeface="+mn-lt"/>
            </a:endParaRPr>
          </a:p>
          <a:p>
            <a:pPr marL="228600" indent="-228600">
              <a:buFont typeface="+mj-lt"/>
              <a:buAutoNum type="arabicPeriod"/>
            </a:pPr>
            <a:r>
              <a:rPr lang="da-DK" sz="1100" b="1" dirty="0" smtClean="0">
                <a:latin typeface="+mn-lt"/>
              </a:rPr>
              <a:t>Personlig stilet</a:t>
            </a:r>
            <a:r>
              <a:rPr lang="da-DK" sz="1100" dirty="0" smtClean="0">
                <a:latin typeface="+mn-lt"/>
              </a:rPr>
              <a:t>. Gerningsperson har gjort sit forarbejde og stilet e-mailen personligt med det rigtige navn. Typisk vil afsenderen </a:t>
            </a:r>
            <a:r>
              <a:rPr lang="da-DK" sz="1100" i="1" dirty="0" smtClean="0">
                <a:latin typeface="+mn-lt"/>
              </a:rPr>
              <a:t>‘John’ </a:t>
            </a:r>
            <a:r>
              <a:rPr lang="da-DK" sz="1100" dirty="0" smtClean="0">
                <a:latin typeface="+mn-lt"/>
              </a:rPr>
              <a:t>være formanden eller bestyrelsesmedlem i foreningen og </a:t>
            </a:r>
            <a:r>
              <a:rPr lang="da-DK" sz="1100" i="1" dirty="0" smtClean="0">
                <a:latin typeface="+mn-lt"/>
              </a:rPr>
              <a:t>‘Karsten’ </a:t>
            </a:r>
            <a:r>
              <a:rPr lang="da-DK" sz="1100" dirty="0" smtClean="0">
                <a:latin typeface="+mn-lt"/>
              </a:rPr>
              <a:t>kasserer.</a:t>
            </a: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Det haster</a:t>
            </a:r>
            <a:r>
              <a:rPr lang="da-DK" sz="1100" dirty="0" smtClean="0">
                <a:latin typeface="+mn-lt"/>
              </a:rPr>
              <a:t>. Gerningspersonen opstiller typisk en meget kort tidsfrist for overførslen, og vil ofte spørge om ofret har tid nu? Og om personen har mulighed for at overføre betalingen nu-og-her.</a:t>
            </a: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Udenlandske beløb.</a:t>
            </a:r>
            <a:r>
              <a:rPr lang="da-DK" sz="1100" dirty="0" smtClean="0">
                <a:latin typeface="+mn-lt"/>
              </a:rPr>
              <a:t> Gerningsmanden vil typisk bede om beløb i udenlandsk valuta. Der er ofte tale om EURO eller Britiske Pund.</a:t>
            </a: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Generelle vendinger</a:t>
            </a:r>
            <a:r>
              <a:rPr lang="da-DK" sz="1100" dirty="0" smtClean="0">
                <a:latin typeface="+mn-lt"/>
              </a:rPr>
              <a:t>. En gerningsperson vil ofte forsøge sig med generelle vendinger som f.eks. </a:t>
            </a:r>
            <a:r>
              <a:rPr lang="da-DK" sz="1100" i="1" dirty="0" smtClean="0">
                <a:latin typeface="+mn-lt"/>
              </a:rPr>
              <a:t>”..5.572 </a:t>
            </a:r>
            <a:r>
              <a:rPr lang="da-DK" sz="1100" i="1" dirty="0" smtClean="0">
                <a:latin typeface="+mn-lt"/>
              </a:rPr>
              <a:t>EUR til </a:t>
            </a:r>
            <a:r>
              <a:rPr lang="da-DK" sz="1100" i="1" u="sng" dirty="0" smtClean="0">
                <a:latin typeface="+mn-lt"/>
              </a:rPr>
              <a:t>en modtager</a:t>
            </a:r>
            <a:r>
              <a:rPr lang="da-DK" sz="1100" i="1" dirty="0" smtClean="0">
                <a:latin typeface="+mn-lt"/>
              </a:rPr>
              <a:t> i dag”.</a:t>
            </a:r>
            <a:r>
              <a:rPr lang="da-DK" sz="1100" dirty="0" smtClean="0">
                <a:latin typeface="+mn-lt"/>
              </a:rPr>
              <a:t> Gerningspersonen har nødvendigvis ikke et kvalificeret bud på, hvem en relevant </a:t>
            </a:r>
            <a:r>
              <a:rPr lang="da-DK" sz="1100" i="1" dirty="0" smtClean="0">
                <a:latin typeface="+mn-lt"/>
              </a:rPr>
              <a:t>‘modtager’ </a:t>
            </a:r>
            <a:r>
              <a:rPr lang="da-DK" sz="1100" dirty="0" smtClean="0">
                <a:latin typeface="+mn-lt"/>
              </a:rPr>
              <a:t>kunne være og holder sig derfor til generelle termer.</a:t>
            </a:r>
            <a:endParaRPr lang="da-DK" sz="1100" i="1" dirty="0" smtClean="0">
              <a:latin typeface="+mn-lt"/>
            </a:endParaRP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Kort og kontant</a:t>
            </a:r>
            <a:r>
              <a:rPr lang="da-DK" sz="1100" dirty="0" smtClean="0">
                <a:latin typeface="+mn-lt"/>
              </a:rPr>
              <a:t>. I forlængelse af punkt 4 vil en bedragerisk e-mail omhandlende </a:t>
            </a:r>
            <a:r>
              <a:rPr lang="da-DK" sz="1100" dirty="0" err="1" smtClean="0">
                <a:latin typeface="+mn-lt"/>
              </a:rPr>
              <a:t>CEO-</a:t>
            </a:r>
            <a:r>
              <a:rPr lang="da-DK" sz="1100" dirty="0" err="1">
                <a:latin typeface="+mn-lt"/>
              </a:rPr>
              <a:t>F</a:t>
            </a:r>
            <a:r>
              <a:rPr lang="da-DK" sz="1100" dirty="0" err="1" smtClean="0">
                <a:latin typeface="+mn-lt"/>
              </a:rPr>
              <a:t>raud</a:t>
            </a:r>
            <a:r>
              <a:rPr lang="da-DK" sz="1100" dirty="0" smtClean="0">
                <a:latin typeface="+mn-lt"/>
              </a:rPr>
              <a:t> typisk også være kortfattet og holde sig til pointen; at der skal overføres nogle penge –hurtigt.</a:t>
            </a: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Mærkelige formuleringer og fejl</a:t>
            </a:r>
            <a:r>
              <a:rPr lang="da-DK" sz="1100" dirty="0" smtClean="0">
                <a:latin typeface="+mn-lt"/>
              </a:rPr>
              <a:t>. Ofte bærer e-mailene præg af at have været gennem et oversættelsesprogram f.eks. </a:t>
            </a:r>
            <a:r>
              <a:rPr lang="da-DK" sz="1100" i="1" dirty="0" smtClean="0">
                <a:latin typeface="+mn-lt"/>
              </a:rPr>
              <a:t>www.translate.google.com</a:t>
            </a:r>
            <a:r>
              <a:rPr lang="da-DK" sz="1100" dirty="0" smtClean="0">
                <a:latin typeface="+mn-lt"/>
              </a:rPr>
              <a:t>. Derfor kan der godt opstå unaturlige ordstillinger, underlige formuleringer eller fejl, </a:t>
            </a:r>
            <a:r>
              <a:rPr lang="da-DK" sz="1100" dirty="0">
                <a:latin typeface="+mn-lt"/>
              </a:rPr>
              <a:t>f</a:t>
            </a:r>
            <a:r>
              <a:rPr lang="da-DK" sz="1100" dirty="0" smtClean="0">
                <a:latin typeface="+mn-lt"/>
              </a:rPr>
              <a:t>.eks. </a:t>
            </a:r>
            <a:r>
              <a:rPr lang="da-DK" sz="1100" i="1" dirty="0" smtClean="0">
                <a:latin typeface="+mn-lt"/>
              </a:rPr>
              <a:t>”Er du </a:t>
            </a:r>
            <a:r>
              <a:rPr lang="da-DK" sz="1100" i="1" u="sng" dirty="0" smtClean="0">
                <a:latin typeface="+mn-lt"/>
              </a:rPr>
              <a:t>tilgængelig</a:t>
            </a:r>
            <a:r>
              <a:rPr lang="da-DK" sz="1100" i="1" dirty="0" smtClean="0">
                <a:latin typeface="+mn-lt"/>
              </a:rPr>
              <a:t> nu?” eller ”Jeg har bankoplysninger, </a:t>
            </a:r>
            <a:r>
              <a:rPr lang="da-DK" sz="1100" i="1" u="sng" dirty="0" smtClean="0">
                <a:latin typeface="+mn-lt"/>
              </a:rPr>
              <a:t>K</a:t>
            </a:r>
            <a:r>
              <a:rPr lang="da-DK" sz="1100" i="1" dirty="0" smtClean="0">
                <a:latin typeface="+mn-lt"/>
              </a:rPr>
              <a:t>an du </a:t>
            </a:r>
            <a:r>
              <a:rPr lang="da-DK" sz="1100" i="1" u="sng" dirty="0" smtClean="0">
                <a:latin typeface="+mn-lt"/>
              </a:rPr>
              <a:t>foretage</a:t>
            </a:r>
            <a:r>
              <a:rPr lang="da-DK" sz="1100" i="1" dirty="0" smtClean="0">
                <a:latin typeface="+mn-lt"/>
              </a:rPr>
              <a:t> betaling nu?”.</a:t>
            </a:r>
          </a:p>
          <a:p>
            <a:pPr marL="228600" indent="-228600">
              <a:buFont typeface="+mj-lt"/>
              <a:buAutoNum type="arabicPeriod"/>
            </a:pPr>
            <a:endParaRPr lang="da-DK" sz="1100" dirty="0">
              <a:latin typeface="+mn-lt"/>
            </a:endParaRPr>
          </a:p>
          <a:p>
            <a:pPr marL="228600" indent="-228600">
              <a:buFont typeface="+mj-lt"/>
              <a:buAutoNum type="arabicPeriod"/>
            </a:pPr>
            <a:r>
              <a:rPr lang="da-DK" sz="1100" b="1" dirty="0" smtClean="0">
                <a:latin typeface="+mn-lt"/>
              </a:rPr>
              <a:t>Fortsætter korrespondancen</a:t>
            </a:r>
            <a:r>
              <a:rPr lang="da-DK" sz="1100" dirty="0" smtClean="0">
                <a:latin typeface="+mn-lt"/>
              </a:rPr>
              <a:t>. Svarer du på mailen, vil gerningspersonen indgå i en korrespondance med dig og typisk følge op med oplysninger om de kontooplysninger, som der ønskes overført penge til.</a:t>
            </a:r>
            <a:endParaRPr lang="da-DK" sz="1100" dirty="0">
              <a:latin typeface="+mn-lt"/>
            </a:endParaRPr>
          </a:p>
        </p:txBody>
      </p:sp>
    </p:spTree>
    <p:extLst>
      <p:ext uri="{BB962C8B-B14F-4D97-AF65-F5344CB8AC3E}">
        <p14:creationId xmlns:p14="http://schemas.microsoft.com/office/powerpoint/2010/main" val="1732157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Pladsholder til indhold 2"/>
          <p:cNvSpPr txBox="1">
            <a:spLocks/>
          </p:cNvSpPr>
          <p:nvPr/>
        </p:nvSpPr>
        <p:spPr bwMode="auto">
          <a:xfrm>
            <a:off x="503238" y="1584325"/>
            <a:ext cx="11182350" cy="738188"/>
          </a:xfrm>
          <a:prstGeom prst="rect">
            <a:avLst/>
          </a:prstGeom>
          <a:solidFill>
            <a:schemeClr val="accent1"/>
          </a:solidFill>
          <a:ln>
            <a:noFill/>
          </a:ln>
          <a:extLst/>
        </p:spPr>
        <p:txBody>
          <a:bodyPr lIns="72000" tIns="0" rIns="0" bIns="0" anchor="ctr"/>
          <a:lstStyle>
            <a:lvl1pPr marL="179388" indent="-179388" defTabSz="304800">
              <a:defRPr>
                <a:solidFill>
                  <a:schemeClr val="tx1"/>
                </a:solidFill>
                <a:latin typeface="Arial" panose="020B0604020202020204" pitchFamily="34" charset="0"/>
                <a:cs typeface="Arial" panose="020B0604020202020204" pitchFamily="34" charset="0"/>
              </a:defRPr>
            </a:lvl1pPr>
            <a:lvl2pPr marL="742950" indent="-285750" defTabSz="304800">
              <a:defRPr>
                <a:solidFill>
                  <a:schemeClr val="tx1"/>
                </a:solidFill>
                <a:latin typeface="Arial" panose="020B0604020202020204" pitchFamily="34" charset="0"/>
                <a:cs typeface="Arial" panose="020B0604020202020204" pitchFamily="34" charset="0"/>
              </a:defRPr>
            </a:lvl2pPr>
            <a:lvl3pPr marL="1143000" indent="-228600" defTabSz="304800">
              <a:defRPr>
                <a:solidFill>
                  <a:schemeClr val="tx1"/>
                </a:solidFill>
                <a:latin typeface="Arial" panose="020B0604020202020204" pitchFamily="34" charset="0"/>
                <a:cs typeface="Arial" panose="020B0604020202020204" pitchFamily="34" charset="0"/>
              </a:defRPr>
            </a:lvl3pPr>
            <a:lvl4pPr marL="1600200" indent="-228600" defTabSz="304800">
              <a:defRPr>
                <a:solidFill>
                  <a:schemeClr val="tx1"/>
                </a:solidFill>
                <a:latin typeface="Arial" panose="020B0604020202020204" pitchFamily="34" charset="0"/>
                <a:cs typeface="Arial" panose="020B0604020202020204" pitchFamily="34" charset="0"/>
              </a:defRPr>
            </a:lvl4pPr>
            <a:lvl5pPr marL="2057400" indent="-228600" defTabSz="304800">
              <a:defRPr>
                <a:solidFill>
                  <a:schemeClr val="tx1"/>
                </a:solidFill>
                <a:latin typeface="Arial" panose="020B0604020202020204" pitchFamily="34" charset="0"/>
                <a:cs typeface="Arial" panose="020B0604020202020204" pitchFamily="34" charset="0"/>
              </a:defRPr>
            </a:lvl5pPr>
            <a:lvl6pPr marL="2514600" indent="-228600" defTabSz="304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304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304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304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104000"/>
              </a:lnSpc>
            </a:pPr>
            <a:r>
              <a:rPr lang="da-DK" altLang="da-DK" sz="1600" dirty="0">
                <a:solidFill>
                  <a:schemeClr val="bg1"/>
                </a:solidFill>
                <a:sym typeface="Wingdings 2" panose="05020102010507070707" pitchFamily="18" charset="2"/>
              </a:rPr>
              <a:t>Hvordan kan din </a:t>
            </a:r>
            <a:r>
              <a:rPr lang="da-DK" altLang="da-DK" sz="1600" dirty="0" smtClean="0">
                <a:solidFill>
                  <a:schemeClr val="bg1"/>
                </a:solidFill>
                <a:sym typeface="Wingdings 2" panose="05020102010507070707" pitchFamily="18" charset="2"/>
              </a:rPr>
              <a:t>organisation </a:t>
            </a:r>
            <a:r>
              <a:rPr lang="da-DK" altLang="da-DK" sz="1600" dirty="0">
                <a:solidFill>
                  <a:schemeClr val="bg1"/>
                </a:solidFill>
                <a:sym typeface="Wingdings 2" panose="05020102010507070707" pitchFamily="18" charset="2"/>
              </a:rPr>
              <a:t>undgå at blive udsat for </a:t>
            </a:r>
            <a:r>
              <a:rPr lang="da-DK" altLang="da-DK" sz="1600" dirty="0" smtClean="0">
                <a:solidFill>
                  <a:schemeClr val="bg1"/>
                </a:solidFill>
                <a:sym typeface="Wingdings 2" panose="05020102010507070707" pitchFamily="18" charset="2"/>
              </a:rPr>
              <a:t>CEO-</a:t>
            </a:r>
            <a:r>
              <a:rPr lang="da-DK" altLang="da-DK" sz="1600" dirty="0" err="1" smtClean="0">
                <a:solidFill>
                  <a:schemeClr val="bg1"/>
                </a:solidFill>
                <a:sym typeface="Wingdings 2" panose="05020102010507070707" pitchFamily="18" charset="2"/>
              </a:rPr>
              <a:t>Fraud</a:t>
            </a:r>
            <a:r>
              <a:rPr lang="da-DK" altLang="da-DK" sz="1600" dirty="0" smtClean="0">
                <a:solidFill>
                  <a:schemeClr val="bg1"/>
                </a:solidFill>
                <a:sym typeface="Wingdings 2" panose="05020102010507070707" pitchFamily="18" charset="2"/>
              </a:rPr>
              <a:t>?</a:t>
            </a:r>
            <a:endParaRPr lang="da-DK" altLang="da-DK" sz="1600" dirty="0">
              <a:solidFill>
                <a:schemeClr val="bg1"/>
              </a:solidFill>
              <a:sym typeface="Wingdings 2" panose="05020102010507070707" pitchFamily="18" charset="2"/>
            </a:endParaRPr>
          </a:p>
        </p:txBody>
      </p:sp>
      <p:sp>
        <p:nvSpPr>
          <p:cNvPr id="61443" name="Pladsholder til indhold 1"/>
          <p:cNvSpPr>
            <a:spLocks noGrp="1"/>
          </p:cNvSpPr>
          <p:nvPr>
            <p:ph sz="quarter" idx="15"/>
          </p:nvPr>
        </p:nvSpPr>
        <p:spPr>
          <a:xfrm>
            <a:off x="503238" y="2322513"/>
            <a:ext cx="11182350" cy="3779837"/>
          </a:xfrm>
          <a:ln>
            <a:solidFill>
              <a:schemeClr val="tx2"/>
            </a:solidFill>
          </a:ln>
        </p:spPr>
        <p:txBody>
          <a:bodyPr>
            <a:normAutofit/>
          </a:bodyPr>
          <a:lstStyle/>
          <a:p>
            <a:pPr marL="358775">
              <a:defRPr/>
            </a:pPr>
            <a:endParaRPr lang="da-DK" altLang="da-DK" dirty="0"/>
          </a:p>
          <a:p>
            <a:pPr marL="174625" indent="0">
              <a:buFont typeface="Arial" panose="020B0604020202020204" pitchFamily="34" charset="0"/>
              <a:buNone/>
              <a:defRPr/>
            </a:pPr>
            <a:r>
              <a:rPr lang="da-DK" altLang="da-DK" b="1" dirty="0">
                <a:solidFill>
                  <a:schemeClr val="tx1"/>
                </a:solidFill>
              </a:rPr>
              <a:t>Det bedste </a:t>
            </a:r>
            <a:r>
              <a:rPr lang="da-DK" altLang="da-DK" b="1" dirty="0" smtClean="0">
                <a:solidFill>
                  <a:schemeClr val="tx1"/>
                </a:solidFill>
              </a:rPr>
              <a:t>råd</a:t>
            </a:r>
          </a:p>
          <a:p>
            <a:pPr marL="174625" indent="0">
              <a:buFont typeface="Arial" panose="020B0604020202020204" pitchFamily="34" charset="0"/>
              <a:buNone/>
              <a:defRPr/>
            </a:pPr>
            <a:endParaRPr lang="da-DK" altLang="da-DK" b="1" dirty="0">
              <a:solidFill>
                <a:schemeClr val="tx1"/>
              </a:solidFill>
            </a:endParaRPr>
          </a:p>
          <a:p>
            <a:pPr marL="174625" indent="0">
              <a:buFont typeface="Arial" panose="020B0604020202020204" pitchFamily="34" charset="0"/>
              <a:buNone/>
              <a:defRPr/>
            </a:pPr>
            <a:r>
              <a:rPr lang="da-DK" altLang="da-DK" dirty="0" smtClean="0">
                <a:solidFill>
                  <a:schemeClr val="tx1"/>
                </a:solidFill>
              </a:rPr>
              <a:t>Undlad, hvis muligt, at have offentligt tilgængelige oplysninger om medlemmer på en hjemmeside. Oplys kun en hovedmail for kontakt til organisationen.</a:t>
            </a:r>
          </a:p>
          <a:p>
            <a:pPr marL="174625" indent="0">
              <a:defRPr/>
            </a:pPr>
            <a:endParaRPr lang="da-DK" altLang="da-DK" dirty="0">
              <a:solidFill>
                <a:schemeClr val="tx1"/>
              </a:solidFill>
            </a:endParaRPr>
          </a:p>
          <a:p>
            <a:pPr marL="174625" indent="0">
              <a:buFont typeface="Arial" panose="020B0604020202020204" pitchFamily="34" charset="0"/>
              <a:buNone/>
              <a:defRPr/>
            </a:pPr>
            <a:r>
              <a:rPr lang="da-DK" altLang="da-DK" b="1" dirty="0">
                <a:solidFill>
                  <a:schemeClr val="tx1"/>
                </a:solidFill>
              </a:rPr>
              <a:t>Yderligere gode råd</a:t>
            </a:r>
          </a:p>
          <a:p>
            <a:pPr marL="174625" indent="0">
              <a:defRPr/>
            </a:pPr>
            <a:endParaRPr lang="da-DK" altLang="da-DK" b="1" dirty="0">
              <a:solidFill>
                <a:schemeClr val="tx1"/>
              </a:solidFill>
            </a:endParaRPr>
          </a:p>
          <a:p>
            <a:pPr marL="361950" indent="-187325">
              <a:buFont typeface="+mj-lt"/>
              <a:buAutoNum type="arabicPeriod"/>
              <a:defRPr/>
            </a:pPr>
            <a:r>
              <a:rPr lang="da-DK" dirty="0" smtClean="0">
                <a:solidFill>
                  <a:schemeClr val="tx1"/>
                </a:solidFill>
              </a:rPr>
              <a:t> </a:t>
            </a:r>
            <a:r>
              <a:rPr lang="da-DK" altLang="da-DK" dirty="0" smtClean="0">
                <a:solidFill>
                  <a:schemeClr val="tx1"/>
                </a:solidFill>
              </a:rPr>
              <a:t>Hav en robust procedure for betalinger, fx ”ret altid personlig henvendelse til afsender ved anmodning om overførsel af store beløb”, samt </a:t>
            </a:r>
            <a:r>
              <a:rPr lang="da-DK" dirty="0" smtClean="0">
                <a:solidFill>
                  <a:schemeClr val="tx1"/>
                </a:solidFill>
              </a:rPr>
              <a:t>en regel om </a:t>
            </a:r>
            <a:r>
              <a:rPr lang="da-DK" dirty="0">
                <a:solidFill>
                  <a:schemeClr val="tx1"/>
                </a:solidFill>
              </a:rPr>
              <a:t>at flere skal godkende en transaktion </a:t>
            </a:r>
            <a:r>
              <a:rPr lang="da-DK" dirty="0" smtClean="0">
                <a:solidFill>
                  <a:schemeClr val="tx1"/>
                </a:solidFill>
              </a:rPr>
              <a:t>– og gerne ad </a:t>
            </a:r>
            <a:r>
              <a:rPr lang="da-DK" dirty="0">
                <a:solidFill>
                  <a:schemeClr val="tx1"/>
                </a:solidFill>
              </a:rPr>
              <a:t>andre kanaler (evt. </a:t>
            </a:r>
            <a:r>
              <a:rPr lang="da-DK" dirty="0" smtClean="0">
                <a:solidFill>
                  <a:schemeClr val="tx1"/>
                </a:solidFill>
              </a:rPr>
              <a:t>SMS)</a:t>
            </a:r>
          </a:p>
          <a:p>
            <a:pPr marL="361950" indent="-187325">
              <a:buFont typeface="+mj-lt"/>
              <a:buAutoNum type="arabicPeriod"/>
              <a:defRPr/>
            </a:pPr>
            <a:endParaRPr lang="da-DK" dirty="0" smtClean="0">
              <a:solidFill>
                <a:schemeClr val="tx1"/>
              </a:solidFill>
            </a:endParaRPr>
          </a:p>
          <a:p>
            <a:pPr marL="174625" indent="0">
              <a:buFont typeface="+mj-lt"/>
              <a:buAutoNum type="arabicPeriod"/>
              <a:defRPr/>
            </a:pPr>
            <a:r>
              <a:rPr lang="da-DK" dirty="0" smtClean="0">
                <a:solidFill>
                  <a:schemeClr val="tx1"/>
                </a:solidFill>
              </a:rPr>
              <a:t> Vær opmærksom på udansk sprogbrug og mærkelige formuleringer</a:t>
            </a:r>
          </a:p>
          <a:p>
            <a:pPr marL="174625" indent="0">
              <a:buFont typeface="+mj-lt"/>
              <a:buAutoNum type="arabicPeriod"/>
              <a:defRPr/>
            </a:pPr>
            <a:endParaRPr lang="da-DK" dirty="0" smtClean="0">
              <a:solidFill>
                <a:schemeClr val="tx1"/>
              </a:solidFill>
            </a:endParaRPr>
          </a:p>
          <a:p>
            <a:pPr marL="174625" indent="0">
              <a:buFont typeface="+mj-lt"/>
              <a:buAutoNum type="arabicPeriod"/>
              <a:defRPr/>
            </a:pPr>
            <a:r>
              <a:rPr lang="da-DK" altLang="da-DK" dirty="0" smtClean="0">
                <a:solidFill>
                  <a:schemeClr val="tx1"/>
                </a:solidFill>
              </a:rPr>
              <a:t> Reagér hurtigt hvis uheldet er ude, så bankoverførsler om muligt kan hindres, inden de gennemføres</a:t>
            </a:r>
          </a:p>
          <a:p>
            <a:pPr marL="358775">
              <a:defRPr/>
            </a:pPr>
            <a:endParaRPr lang="da-DK" altLang="da-DK" dirty="0" smtClean="0"/>
          </a:p>
          <a:p>
            <a:pPr marL="358775">
              <a:defRPr/>
            </a:pPr>
            <a:endParaRPr lang="da-DK" altLang="da-DK" dirty="0" smtClean="0"/>
          </a:p>
          <a:p>
            <a:pPr marL="358775">
              <a:defRPr/>
            </a:pPr>
            <a:endParaRPr lang="da-DK" altLang="da-DK" dirty="0" smtClean="0"/>
          </a:p>
          <a:p>
            <a:pPr marL="358775">
              <a:defRPr/>
            </a:pPr>
            <a:endParaRPr lang="da-DK" altLang="da-DK" dirty="0" smtClean="0"/>
          </a:p>
        </p:txBody>
      </p:sp>
      <p:sp>
        <p:nvSpPr>
          <p:cNvPr id="7" name="Ellipse 6"/>
          <p:cNvSpPr/>
          <p:nvPr/>
        </p:nvSpPr>
        <p:spPr>
          <a:xfrm>
            <a:off x="10534650" y="1516063"/>
            <a:ext cx="944563" cy="944562"/>
          </a:xfrm>
          <a:prstGeom prst="ellipse">
            <a:avLst/>
          </a:prstGeom>
          <a:solidFill>
            <a:schemeClr val="bg1"/>
          </a:solid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a:p>
        </p:txBody>
      </p:sp>
      <p:sp>
        <p:nvSpPr>
          <p:cNvPr id="57350" name="Freeform 169"/>
          <p:cNvSpPr>
            <a:spLocks noEditPoints="1"/>
          </p:cNvSpPr>
          <p:nvPr/>
        </p:nvSpPr>
        <p:spPr bwMode="auto">
          <a:xfrm>
            <a:off x="10706100" y="1649413"/>
            <a:ext cx="523875" cy="668337"/>
          </a:xfrm>
          <a:custGeom>
            <a:avLst/>
            <a:gdLst>
              <a:gd name="T0" fmla="*/ 2147483647 w 265"/>
              <a:gd name="T1" fmla="*/ 2147483647 h 337"/>
              <a:gd name="T2" fmla="*/ 2147483647 w 265"/>
              <a:gd name="T3" fmla="*/ 2147483647 h 337"/>
              <a:gd name="T4" fmla="*/ 2147483647 w 265"/>
              <a:gd name="T5" fmla="*/ 2147483647 h 337"/>
              <a:gd name="T6" fmla="*/ 2147483647 w 265"/>
              <a:gd name="T7" fmla="*/ 2147483647 h 337"/>
              <a:gd name="T8" fmla="*/ 2147483647 w 265"/>
              <a:gd name="T9" fmla="*/ 2147483647 h 337"/>
              <a:gd name="T10" fmla="*/ 2147483647 w 265"/>
              <a:gd name="T11" fmla="*/ 2147483647 h 337"/>
              <a:gd name="T12" fmla="*/ 2147483647 w 265"/>
              <a:gd name="T13" fmla="*/ 2147483647 h 337"/>
              <a:gd name="T14" fmla="*/ 2147483647 w 265"/>
              <a:gd name="T15" fmla="*/ 2147483647 h 337"/>
              <a:gd name="T16" fmla="*/ 2147483647 w 265"/>
              <a:gd name="T17" fmla="*/ 2147483647 h 337"/>
              <a:gd name="T18" fmla="*/ 2147483647 w 265"/>
              <a:gd name="T19" fmla="*/ 2147483647 h 337"/>
              <a:gd name="T20" fmla="*/ 2147483647 w 265"/>
              <a:gd name="T21" fmla="*/ 2147483647 h 337"/>
              <a:gd name="T22" fmla="*/ 2147483647 w 265"/>
              <a:gd name="T23" fmla="*/ 2147483647 h 337"/>
              <a:gd name="T24" fmla="*/ 2147483647 w 265"/>
              <a:gd name="T25" fmla="*/ 2147483647 h 337"/>
              <a:gd name="T26" fmla="*/ 2147483647 w 265"/>
              <a:gd name="T27" fmla="*/ 0 h 337"/>
              <a:gd name="T28" fmla="*/ 2147483647 w 265"/>
              <a:gd name="T29" fmla="*/ 2147483647 h 337"/>
              <a:gd name="T30" fmla="*/ 2147483647 w 265"/>
              <a:gd name="T31" fmla="*/ 2147483647 h 337"/>
              <a:gd name="T32" fmla="*/ 2147483647 w 265"/>
              <a:gd name="T33" fmla="*/ 2147483647 h 337"/>
              <a:gd name="T34" fmla="*/ 2147483647 w 265"/>
              <a:gd name="T35" fmla="*/ 2147483647 h 337"/>
              <a:gd name="T36" fmla="*/ 2147483647 w 265"/>
              <a:gd name="T37" fmla="*/ 2147483647 h 337"/>
              <a:gd name="T38" fmla="*/ 2147483647 w 265"/>
              <a:gd name="T39" fmla="*/ 2147483647 h 337"/>
              <a:gd name="T40" fmla="*/ 2147483647 w 265"/>
              <a:gd name="T41" fmla="*/ 2147483647 h 337"/>
              <a:gd name="T42" fmla="*/ 2147483647 w 265"/>
              <a:gd name="T43" fmla="*/ 2147483647 h 337"/>
              <a:gd name="T44" fmla="*/ 2147483647 w 265"/>
              <a:gd name="T45" fmla="*/ 2147483647 h 337"/>
              <a:gd name="T46" fmla="*/ 2147483647 w 265"/>
              <a:gd name="T47" fmla="*/ 2147483647 h 337"/>
              <a:gd name="T48" fmla="*/ 2147483647 w 265"/>
              <a:gd name="T49" fmla="*/ 2147483647 h 337"/>
              <a:gd name="T50" fmla="*/ 2147483647 w 265"/>
              <a:gd name="T51" fmla="*/ 2147483647 h 337"/>
              <a:gd name="T52" fmla="*/ 2147483647 w 265"/>
              <a:gd name="T53" fmla="*/ 2147483647 h 337"/>
              <a:gd name="T54" fmla="*/ 2147483647 w 265"/>
              <a:gd name="T55" fmla="*/ 2147483647 h 337"/>
              <a:gd name="T56" fmla="*/ 2147483647 w 265"/>
              <a:gd name="T57" fmla="*/ 2147483647 h 337"/>
              <a:gd name="T58" fmla="*/ 2147483647 w 265"/>
              <a:gd name="T59" fmla="*/ 2147483647 h 337"/>
              <a:gd name="T60" fmla="*/ 2147483647 w 265"/>
              <a:gd name="T61" fmla="*/ 2147483647 h 337"/>
              <a:gd name="T62" fmla="*/ 2147483647 w 265"/>
              <a:gd name="T63" fmla="*/ 2147483647 h 337"/>
              <a:gd name="T64" fmla="*/ 2147483647 w 265"/>
              <a:gd name="T65" fmla="*/ 2147483647 h 337"/>
              <a:gd name="T66" fmla="*/ 2147483647 w 265"/>
              <a:gd name="T67" fmla="*/ 2147483647 h 337"/>
              <a:gd name="T68" fmla="*/ 2147483647 w 265"/>
              <a:gd name="T69" fmla="*/ 2147483647 h 337"/>
              <a:gd name="T70" fmla="*/ 2147483647 w 265"/>
              <a:gd name="T71" fmla="*/ 2147483647 h 337"/>
              <a:gd name="T72" fmla="*/ 2147483647 w 265"/>
              <a:gd name="T73" fmla="*/ 2147483647 h 337"/>
              <a:gd name="T74" fmla="*/ 2147483647 w 265"/>
              <a:gd name="T75" fmla="*/ 2147483647 h 337"/>
              <a:gd name="T76" fmla="*/ 2147483647 w 265"/>
              <a:gd name="T77" fmla="*/ 2147483647 h 337"/>
              <a:gd name="T78" fmla="*/ 2147483647 w 265"/>
              <a:gd name="T79" fmla="*/ 2147483647 h 337"/>
              <a:gd name="T80" fmla="*/ 2147483647 w 265"/>
              <a:gd name="T81" fmla="*/ 2147483647 h 337"/>
              <a:gd name="T82" fmla="*/ 2147483647 w 265"/>
              <a:gd name="T83" fmla="*/ 2147483647 h 337"/>
              <a:gd name="T84" fmla="*/ 2147483647 w 265"/>
              <a:gd name="T85" fmla="*/ 2147483647 h 337"/>
              <a:gd name="T86" fmla="*/ 2147483647 w 265"/>
              <a:gd name="T87" fmla="*/ 2147483647 h 337"/>
              <a:gd name="T88" fmla="*/ 2147483647 w 265"/>
              <a:gd name="T89" fmla="*/ 2147483647 h 337"/>
              <a:gd name="T90" fmla="*/ 2147483647 w 265"/>
              <a:gd name="T91" fmla="*/ 2147483647 h 337"/>
              <a:gd name="T92" fmla="*/ 2147483647 w 265"/>
              <a:gd name="T93" fmla="*/ 2147483647 h 337"/>
              <a:gd name="T94" fmla="*/ 2147483647 w 265"/>
              <a:gd name="T95" fmla="*/ 2147483647 h 337"/>
              <a:gd name="T96" fmla="*/ 2147483647 w 265"/>
              <a:gd name="T97" fmla="*/ 2147483647 h 337"/>
              <a:gd name="T98" fmla="*/ 2147483647 w 265"/>
              <a:gd name="T99" fmla="*/ 2147483647 h 337"/>
              <a:gd name="T100" fmla="*/ 2147483647 w 265"/>
              <a:gd name="T101" fmla="*/ 2147483647 h 337"/>
              <a:gd name="T102" fmla="*/ 2147483647 w 265"/>
              <a:gd name="T103" fmla="*/ 2147483647 h 337"/>
              <a:gd name="T104" fmla="*/ 2147483647 w 265"/>
              <a:gd name="T105" fmla="*/ 2147483647 h 337"/>
              <a:gd name="T106" fmla="*/ 2147483647 w 265"/>
              <a:gd name="T107" fmla="*/ 2147483647 h 337"/>
              <a:gd name="T108" fmla="*/ 2147483647 w 265"/>
              <a:gd name="T109" fmla="*/ 2147483647 h 337"/>
              <a:gd name="T110" fmla="*/ 2147483647 w 265"/>
              <a:gd name="T111" fmla="*/ 2147483647 h 337"/>
              <a:gd name="T112" fmla="*/ 2147483647 w 265"/>
              <a:gd name="T113" fmla="*/ 2147483647 h 337"/>
              <a:gd name="T114" fmla="*/ 2147483647 w 265"/>
              <a:gd name="T115" fmla="*/ 2147483647 h 33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5"/>
              <a:gd name="T175" fmla="*/ 0 h 337"/>
              <a:gd name="T176" fmla="*/ 265 w 265"/>
              <a:gd name="T177" fmla="*/ 337 h 33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5" h="337">
                <a:moveTo>
                  <a:pt x="132" y="312"/>
                </a:moveTo>
                <a:lnTo>
                  <a:pt x="233" y="312"/>
                </a:lnTo>
                <a:lnTo>
                  <a:pt x="236" y="308"/>
                </a:lnTo>
                <a:cubicBezTo>
                  <a:pt x="238" y="307"/>
                  <a:pt x="265" y="279"/>
                  <a:pt x="265" y="231"/>
                </a:cubicBezTo>
                <a:cubicBezTo>
                  <a:pt x="265" y="197"/>
                  <a:pt x="261" y="178"/>
                  <a:pt x="257" y="155"/>
                </a:cubicBezTo>
                <a:cubicBezTo>
                  <a:pt x="255" y="148"/>
                  <a:pt x="254" y="139"/>
                  <a:pt x="252" y="130"/>
                </a:cubicBezTo>
                <a:cubicBezTo>
                  <a:pt x="250" y="117"/>
                  <a:pt x="241" y="103"/>
                  <a:pt x="230" y="101"/>
                </a:cubicBezTo>
                <a:cubicBezTo>
                  <a:pt x="224" y="100"/>
                  <a:pt x="218" y="102"/>
                  <a:pt x="214" y="103"/>
                </a:cubicBezTo>
                <a:cubicBezTo>
                  <a:pt x="210" y="92"/>
                  <a:pt x="202" y="87"/>
                  <a:pt x="190" y="87"/>
                </a:cubicBezTo>
                <a:cubicBezTo>
                  <a:pt x="185" y="87"/>
                  <a:pt x="180" y="89"/>
                  <a:pt x="176" y="91"/>
                </a:cubicBezTo>
                <a:cubicBezTo>
                  <a:pt x="173" y="82"/>
                  <a:pt x="163" y="75"/>
                  <a:pt x="152" y="75"/>
                </a:cubicBezTo>
                <a:cubicBezTo>
                  <a:pt x="148" y="75"/>
                  <a:pt x="144" y="76"/>
                  <a:pt x="140" y="78"/>
                </a:cubicBezTo>
                <a:cubicBezTo>
                  <a:pt x="140" y="78"/>
                  <a:pt x="140" y="31"/>
                  <a:pt x="140" y="25"/>
                </a:cubicBezTo>
                <a:cubicBezTo>
                  <a:pt x="140" y="11"/>
                  <a:pt x="129" y="0"/>
                  <a:pt x="115" y="0"/>
                </a:cubicBezTo>
                <a:cubicBezTo>
                  <a:pt x="101" y="0"/>
                  <a:pt x="90" y="11"/>
                  <a:pt x="90" y="25"/>
                </a:cubicBezTo>
                <a:lnTo>
                  <a:pt x="90" y="188"/>
                </a:lnTo>
                <a:cubicBezTo>
                  <a:pt x="90" y="195"/>
                  <a:pt x="88" y="198"/>
                  <a:pt x="88" y="198"/>
                </a:cubicBezTo>
                <a:cubicBezTo>
                  <a:pt x="87" y="199"/>
                  <a:pt x="86" y="200"/>
                  <a:pt x="83" y="199"/>
                </a:cubicBezTo>
                <a:cubicBezTo>
                  <a:pt x="72" y="195"/>
                  <a:pt x="68" y="151"/>
                  <a:pt x="39" y="129"/>
                </a:cubicBezTo>
                <a:cubicBezTo>
                  <a:pt x="30" y="121"/>
                  <a:pt x="16" y="123"/>
                  <a:pt x="8" y="132"/>
                </a:cubicBezTo>
                <a:lnTo>
                  <a:pt x="7" y="134"/>
                </a:lnTo>
                <a:cubicBezTo>
                  <a:pt x="0" y="142"/>
                  <a:pt x="2" y="152"/>
                  <a:pt x="7" y="162"/>
                </a:cubicBezTo>
                <a:cubicBezTo>
                  <a:pt x="46" y="234"/>
                  <a:pt x="18" y="245"/>
                  <a:pt x="71" y="279"/>
                </a:cubicBezTo>
                <a:cubicBezTo>
                  <a:pt x="109" y="304"/>
                  <a:pt x="129" y="311"/>
                  <a:pt x="130" y="311"/>
                </a:cubicBezTo>
                <a:lnTo>
                  <a:pt x="132" y="312"/>
                </a:lnTo>
                <a:close/>
                <a:moveTo>
                  <a:pt x="18" y="155"/>
                </a:moveTo>
                <a:cubicBezTo>
                  <a:pt x="15" y="150"/>
                  <a:pt x="13" y="145"/>
                  <a:pt x="17" y="141"/>
                </a:cubicBezTo>
                <a:cubicBezTo>
                  <a:pt x="21" y="136"/>
                  <a:pt x="27" y="135"/>
                  <a:pt x="32" y="138"/>
                </a:cubicBezTo>
                <a:cubicBezTo>
                  <a:pt x="59" y="160"/>
                  <a:pt x="59" y="204"/>
                  <a:pt x="81" y="211"/>
                </a:cubicBezTo>
                <a:cubicBezTo>
                  <a:pt x="91" y="215"/>
                  <a:pt x="102" y="209"/>
                  <a:pt x="102" y="188"/>
                </a:cubicBezTo>
                <a:lnTo>
                  <a:pt x="102" y="25"/>
                </a:lnTo>
                <a:cubicBezTo>
                  <a:pt x="102" y="18"/>
                  <a:pt x="108" y="12"/>
                  <a:pt x="115" y="12"/>
                </a:cubicBezTo>
                <a:cubicBezTo>
                  <a:pt x="122" y="12"/>
                  <a:pt x="127" y="18"/>
                  <a:pt x="127" y="25"/>
                </a:cubicBezTo>
                <a:lnTo>
                  <a:pt x="127" y="132"/>
                </a:lnTo>
                <a:cubicBezTo>
                  <a:pt x="127" y="139"/>
                  <a:pt x="140" y="139"/>
                  <a:pt x="140" y="132"/>
                </a:cubicBezTo>
                <a:lnTo>
                  <a:pt x="140" y="100"/>
                </a:lnTo>
                <a:cubicBezTo>
                  <a:pt x="140" y="93"/>
                  <a:pt x="145" y="87"/>
                  <a:pt x="152" y="87"/>
                </a:cubicBezTo>
                <a:cubicBezTo>
                  <a:pt x="159" y="87"/>
                  <a:pt x="165" y="93"/>
                  <a:pt x="165" y="100"/>
                </a:cubicBezTo>
                <a:lnTo>
                  <a:pt x="165" y="132"/>
                </a:lnTo>
                <a:cubicBezTo>
                  <a:pt x="165" y="139"/>
                  <a:pt x="177" y="139"/>
                  <a:pt x="177" y="132"/>
                </a:cubicBezTo>
                <a:lnTo>
                  <a:pt x="177" y="112"/>
                </a:lnTo>
                <a:cubicBezTo>
                  <a:pt x="177" y="105"/>
                  <a:pt x="183" y="100"/>
                  <a:pt x="190" y="100"/>
                </a:cubicBezTo>
                <a:cubicBezTo>
                  <a:pt x="197" y="100"/>
                  <a:pt x="202" y="105"/>
                  <a:pt x="202" y="112"/>
                </a:cubicBezTo>
                <a:lnTo>
                  <a:pt x="202" y="145"/>
                </a:lnTo>
                <a:cubicBezTo>
                  <a:pt x="202" y="151"/>
                  <a:pt x="215" y="151"/>
                  <a:pt x="215" y="145"/>
                </a:cubicBezTo>
                <a:lnTo>
                  <a:pt x="215" y="115"/>
                </a:lnTo>
                <a:cubicBezTo>
                  <a:pt x="215" y="115"/>
                  <a:pt x="221" y="112"/>
                  <a:pt x="227" y="113"/>
                </a:cubicBezTo>
                <a:cubicBezTo>
                  <a:pt x="234" y="114"/>
                  <a:pt x="239" y="125"/>
                  <a:pt x="240" y="132"/>
                </a:cubicBezTo>
                <a:cubicBezTo>
                  <a:pt x="246" y="170"/>
                  <a:pt x="252" y="187"/>
                  <a:pt x="252" y="231"/>
                </a:cubicBezTo>
                <a:cubicBezTo>
                  <a:pt x="252" y="275"/>
                  <a:pt x="227" y="300"/>
                  <a:pt x="227" y="300"/>
                </a:cubicBezTo>
                <a:lnTo>
                  <a:pt x="134" y="300"/>
                </a:lnTo>
                <a:cubicBezTo>
                  <a:pt x="134" y="300"/>
                  <a:pt x="115" y="293"/>
                  <a:pt x="77" y="268"/>
                </a:cubicBezTo>
                <a:cubicBezTo>
                  <a:pt x="31" y="238"/>
                  <a:pt x="58" y="228"/>
                  <a:pt x="18" y="155"/>
                </a:cubicBezTo>
                <a:close/>
                <a:moveTo>
                  <a:pt x="128" y="325"/>
                </a:moveTo>
                <a:lnTo>
                  <a:pt x="240" y="325"/>
                </a:lnTo>
                <a:lnTo>
                  <a:pt x="240" y="337"/>
                </a:lnTo>
                <a:lnTo>
                  <a:pt x="128" y="337"/>
                </a:lnTo>
                <a:lnTo>
                  <a:pt x="128" y="325"/>
                </a:lnTo>
                <a:close/>
              </a:path>
            </a:pathLst>
          </a:custGeom>
          <a:solidFill>
            <a:schemeClr val="accent1"/>
          </a:solidFill>
          <a:ln>
            <a:noFill/>
          </a:ln>
          <a:extLst/>
        </p:spPr>
        <p:txBody>
          <a:bodyPr/>
          <a:lstStyle/>
          <a:p>
            <a:endParaRPr lang="da-DK"/>
          </a:p>
        </p:txBody>
      </p:sp>
      <p:sp>
        <p:nvSpPr>
          <p:cNvPr id="8" name="Pladsholder til tekst 3"/>
          <p:cNvSpPr txBox="1">
            <a:spLocks/>
          </p:cNvSpPr>
          <p:nvPr/>
        </p:nvSpPr>
        <p:spPr bwMode="auto">
          <a:xfrm>
            <a:off x="-6350" y="0"/>
            <a:ext cx="12198350" cy="1331913"/>
          </a:xfrm>
          <a:prstGeom prst="rect">
            <a:avLst/>
          </a:prstGeom>
          <a:solidFill>
            <a:srgbClr val="001E3C"/>
          </a:solidFill>
          <a:ln w="9525">
            <a:noFill/>
            <a:miter lim="800000"/>
            <a:headEnd/>
            <a:tailEnd/>
          </a:ln>
        </p:spPr>
        <p:txBody>
          <a:bodyPr lIns="0" tIns="0" rIns="0" bIns="0" anchor="ctr"/>
          <a:lstStyle/>
          <a:p>
            <a:pPr marL="542925">
              <a:defRPr/>
            </a:pPr>
            <a:r>
              <a:rPr lang="da-DK" sz="2200" b="1" kern="0" dirty="0" smtClean="0">
                <a:solidFill>
                  <a:schemeClr val="bg1"/>
                </a:solidFill>
                <a:latin typeface="Politi" pitchFamily="2" charset="0"/>
              </a:rPr>
              <a:t>CEO-</a:t>
            </a:r>
            <a:r>
              <a:rPr lang="da-DK" sz="2200" b="1" kern="0" dirty="0" err="1" smtClean="0">
                <a:solidFill>
                  <a:schemeClr val="bg1"/>
                </a:solidFill>
                <a:latin typeface="Politi" pitchFamily="2" charset="0"/>
              </a:rPr>
              <a:t>Fraud</a:t>
            </a:r>
            <a:r>
              <a:rPr lang="da-DK" sz="2200" b="1" kern="0" dirty="0" smtClean="0">
                <a:solidFill>
                  <a:schemeClr val="bg1"/>
                </a:solidFill>
                <a:latin typeface="Politi" pitchFamily="2" charset="0"/>
              </a:rPr>
              <a:t> mod kirkelige organisationer – Gode råd</a:t>
            </a:r>
            <a:endParaRPr lang="da-DK" sz="2200" i="1" kern="0" dirty="0">
              <a:solidFill>
                <a:schemeClr val="bg1"/>
              </a:solidFill>
              <a:latin typeface="Politi" pitchFamily="2" charset="0"/>
            </a:endParaRPr>
          </a:p>
        </p:txBody>
      </p:sp>
    </p:spTree>
    <p:extLst>
      <p:ext uri="{BB962C8B-B14F-4D97-AF65-F5344CB8AC3E}">
        <p14:creationId xmlns:p14="http://schemas.microsoft.com/office/powerpoint/2010/main" val="3666399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5" name="Pladsholder til billede 9" descr="Stregstaffering_mørk_bredformat.jpg"/>
          <p:cNvPicPr>
            <a:picLocks noGrp="1" noChangeAspect="1"/>
          </p:cNvPicPr>
          <p:nvPr>
            <p:ph type="pic" sz="quarter" idx="16"/>
          </p:nvPr>
        </p:nvPicPr>
        <p:blipFill>
          <a:blip r:embed="rId2"/>
          <a:srcRect t="64" b="64"/>
          <a:stretch>
            <a:fillRect/>
          </a:stretch>
        </p:blipFill>
        <p:spPr/>
      </p:pic>
      <p:sp>
        <p:nvSpPr>
          <p:cNvPr id="8" name="Pladsholder til sidefod 7"/>
          <p:cNvSpPr>
            <a:spLocks noGrp="1"/>
          </p:cNvSpPr>
          <p:nvPr>
            <p:ph type="ftr" sz="quarter" idx="18"/>
          </p:nvPr>
        </p:nvSpPr>
        <p:spPr/>
        <p:txBody>
          <a:bodyPr/>
          <a:lstStyle/>
          <a:p>
            <a:pPr>
              <a:defRPr/>
            </a:pPr>
            <a:r>
              <a:rPr lang="da-DK" dirty="0" smtClean="0"/>
              <a:t>Midt- og </a:t>
            </a:r>
            <a:r>
              <a:rPr lang="da-DK" dirty="0" err="1" smtClean="0"/>
              <a:t>vestjyllands</a:t>
            </a:r>
            <a:endParaRPr lang="da-DK"/>
          </a:p>
        </p:txBody>
      </p:sp>
      <p:sp>
        <p:nvSpPr>
          <p:cNvPr id="34824" name="Pladsholder til diasnummer 8"/>
          <p:cNvSpPr>
            <a:spLocks noGrp="1"/>
          </p:cNvSpPr>
          <p:nvPr>
            <p:ph type="sldNum" sz="quarter" idx="19"/>
          </p:nvPr>
        </p:nvSpPr>
        <p:spPr bwMode="auto">
          <a:blipFill dpi="0" rotWithShape="1">
            <a:srcRect/>
          </a:blipFill>
          <a:ln>
            <a:miter lim="800000"/>
            <a:headEnd/>
            <a:tailEnd/>
          </a:ln>
        </p:spPr>
        <p:txBody>
          <a:bodyPr/>
          <a:lstStyle/>
          <a:p>
            <a:fld id="{76F9ACFC-25EB-4AF3-819B-F862CBAE5AE2}" type="slidenum">
              <a:rPr lang="da-DK" altLang="da-DK" smtClean="0">
                <a:latin typeface="Arial" charset="0"/>
                <a:cs typeface="Arial" charset="0"/>
              </a:rPr>
              <a:pPr/>
              <a:t>7</a:t>
            </a:fld>
            <a:endParaRPr lang="da-DK" altLang="da-DK" smtClean="0">
              <a:latin typeface="Arial" charset="0"/>
              <a:cs typeface="Arial" charset="0"/>
            </a:endParaRPr>
          </a:p>
        </p:txBody>
      </p:sp>
      <p:sp>
        <p:nvSpPr>
          <p:cNvPr id="17" name="Pladsholder til tekst 3"/>
          <p:cNvSpPr txBox="1">
            <a:spLocks/>
          </p:cNvSpPr>
          <p:nvPr/>
        </p:nvSpPr>
        <p:spPr bwMode="auto">
          <a:xfrm>
            <a:off x="519113" y="520700"/>
            <a:ext cx="7162800" cy="168275"/>
          </a:xfrm>
          <a:prstGeom prst="rect">
            <a:avLst/>
          </a:prstGeom>
          <a:noFill/>
          <a:ln w="9525">
            <a:noFill/>
            <a:miter lim="800000"/>
            <a:headEnd/>
            <a:tailEnd/>
          </a:ln>
        </p:spPr>
        <p:txBody>
          <a:bodyPr lIns="0" tIns="0" rIns="0" bIns="0" anchor="b"/>
          <a:lstStyle/>
          <a:p>
            <a:pPr defTabSz="304800">
              <a:lnSpc>
                <a:spcPct val="104000"/>
              </a:lnSpc>
              <a:buFont typeface="Arial" panose="020B0604020202020204" pitchFamily="34" charset="0"/>
              <a:buNone/>
              <a:defRPr/>
            </a:pPr>
            <a:r>
              <a:rPr lang="da-DK" sz="1050" cap="all">
                <a:solidFill>
                  <a:schemeClr val="bg1"/>
                </a:solidFill>
                <a:latin typeface="Politi Light" pitchFamily="2" charset="0"/>
                <a:cs typeface="+mn-cs"/>
                <a:sym typeface="Wingdings 2" pitchFamily="18" charset="2"/>
              </a:rPr>
              <a:t>Landsdækkende center for it-relateret økonomisk kriminalitet</a:t>
            </a:r>
            <a:endParaRPr lang="da-DK" sz="1050" cap="all" dirty="0">
              <a:solidFill>
                <a:schemeClr val="bg1"/>
              </a:solidFill>
              <a:latin typeface="Politi Light" pitchFamily="2" charset="0"/>
              <a:cs typeface="+mn-cs"/>
              <a:sym typeface="Wingdings 2" pitchFamily="18" charset="2"/>
            </a:endParaRPr>
          </a:p>
        </p:txBody>
      </p:sp>
      <p:sp>
        <p:nvSpPr>
          <p:cNvPr id="18" name="Pladsholder til tekst 4"/>
          <p:cNvSpPr txBox="1">
            <a:spLocks/>
          </p:cNvSpPr>
          <p:nvPr/>
        </p:nvSpPr>
        <p:spPr bwMode="auto">
          <a:xfrm>
            <a:off x="519113" y="364946"/>
            <a:ext cx="7162800" cy="168275"/>
          </a:xfrm>
          <a:prstGeom prst="rect">
            <a:avLst/>
          </a:prstGeom>
          <a:noFill/>
          <a:ln w="9525">
            <a:noFill/>
            <a:miter lim="800000"/>
            <a:headEnd/>
            <a:tailEnd/>
          </a:ln>
        </p:spPr>
        <p:txBody>
          <a:bodyPr lIns="0" tIns="0" rIns="0" bIns="0" anchor="b"/>
          <a:lstStyle/>
          <a:p>
            <a:pPr defTabSz="304800">
              <a:lnSpc>
                <a:spcPct val="104000"/>
              </a:lnSpc>
              <a:buFont typeface="Arial" panose="020B0604020202020204" pitchFamily="34" charset="0"/>
              <a:buNone/>
              <a:defRPr/>
            </a:pPr>
            <a:r>
              <a:rPr lang="da-DK" sz="1050" b="1" cap="all" dirty="0">
                <a:solidFill>
                  <a:schemeClr val="bg1"/>
                </a:solidFill>
                <a:latin typeface="Politi Light" pitchFamily="2" charset="0"/>
                <a:cs typeface="+mn-cs"/>
                <a:sym typeface="Wingdings 2" pitchFamily="18" charset="2"/>
              </a:rPr>
              <a:t>LCIK</a:t>
            </a:r>
          </a:p>
        </p:txBody>
      </p:sp>
      <p:sp>
        <p:nvSpPr>
          <p:cNvPr id="19" name="Titel 2"/>
          <p:cNvSpPr txBox="1">
            <a:spLocks/>
          </p:cNvSpPr>
          <p:nvPr/>
        </p:nvSpPr>
        <p:spPr bwMode="auto">
          <a:xfrm>
            <a:off x="519113" y="1279525"/>
            <a:ext cx="9886950" cy="1833563"/>
          </a:xfrm>
          <a:prstGeom prst="rect">
            <a:avLst/>
          </a:prstGeom>
          <a:noFill/>
          <a:ln w="9525">
            <a:noFill/>
            <a:miter lim="800000"/>
            <a:headEnd/>
            <a:tailEnd/>
          </a:ln>
        </p:spPr>
        <p:txBody>
          <a:bodyPr lIns="0" tIns="0" rIns="0" bIns="0" anchor="b"/>
          <a:lstStyle/>
          <a:p>
            <a:pPr defTabSz="685800">
              <a:lnSpc>
                <a:spcPct val="90000"/>
              </a:lnSpc>
              <a:defRPr/>
            </a:pPr>
            <a:r>
              <a:rPr lang="da-DK" altLang="da-DK" sz="4400" b="1" dirty="0" smtClean="0">
                <a:solidFill>
                  <a:srgbClr val="D4E600"/>
                </a:solidFill>
                <a:latin typeface="Politi Light" pitchFamily="2" charset="0"/>
                <a:ea typeface="+mj-ea"/>
                <a:cs typeface="+mj-cs"/>
              </a:rPr>
              <a:t>CEO </a:t>
            </a:r>
            <a:r>
              <a:rPr lang="da-DK" altLang="da-DK" sz="4400" b="1" dirty="0" err="1" smtClean="0">
                <a:solidFill>
                  <a:srgbClr val="D4E600"/>
                </a:solidFill>
                <a:latin typeface="Politi Light" pitchFamily="2" charset="0"/>
                <a:ea typeface="+mj-ea"/>
                <a:cs typeface="+mj-cs"/>
              </a:rPr>
              <a:t>fraud</a:t>
            </a:r>
            <a:r>
              <a:rPr lang="da-DK" altLang="da-DK" sz="4400" b="1" dirty="0" smtClean="0">
                <a:solidFill>
                  <a:srgbClr val="D4E600"/>
                </a:solidFill>
                <a:latin typeface="Politi Light" pitchFamily="2" charset="0"/>
                <a:ea typeface="+mj-ea"/>
                <a:cs typeface="+mj-cs"/>
              </a:rPr>
              <a:t> mod kirkelige organisationer</a:t>
            </a:r>
            <a:endParaRPr lang="da-DK" altLang="da-DK" sz="4400" b="1" dirty="0">
              <a:solidFill>
                <a:srgbClr val="D4E600"/>
              </a:solidFill>
              <a:latin typeface="Politi Light" pitchFamily="2" charset="0"/>
              <a:ea typeface="+mj-ea"/>
              <a:cs typeface="+mj-cs"/>
            </a:endParaRPr>
          </a:p>
        </p:txBody>
      </p:sp>
      <p:sp>
        <p:nvSpPr>
          <p:cNvPr id="21" name="Pladsholder til sidefod 7"/>
          <p:cNvSpPr txBox="1">
            <a:spLocks/>
          </p:cNvSpPr>
          <p:nvPr/>
        </p:nvSpPr>
        <p:spPr>
          <a:xfrm>
            <a:off x="3781425" y="6973888"/>
            <a:ext cx="4114800" cy="234950"/>
          </a:xfrm>
          <a:prstGeom prst="rect">
            <a:avLst/>
          </a:prstGeom>
        </p:spPr>
        <p:txBody>
          <a:bodyPr lIns="0" tIns="0" rIns="0" bIns="0" anchor="b"/>
          <a:lstStyle/>
          <a:p>
            <a:pPr fontAlgn="auto">
              <a:spcBef>
                <a:spcPts val="0"/>
              </a:spcBef>
              <a:spcAft>
                <a:spcPts val="0"/>
              </a:spcAft>
              <a:defRPr/>
            </a:pPr>
            <a:r>
              <a:rPr lang="da-DK" sz="100">
                <a:latin typeface="Politi Light" pitchFamily="2" charset="0"/>
                <a:cs typeface="+mn-cs"/>
              </a:rPr>
              <a:t>Midt- og vestjyllands</a:t>
            </a:r>
          </a:p>
        </p:txBody>
      </p:sp>
    </p:spTree>
    <p:extLst>
      <p:ext uri="{BB962C8B-B14F-4D97-AF65-F5344CB8AC3E}">
        <p14:creationId xmlns:p14="http://schemas.microsoft.com/office/powerpoint/2010/main" val="365328192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olitifarver">
  <a:themeElements>
    <a:clrScheme name="Politi">
      <a:dk1>
        <a:srgbClr val="000000"/>
      </a:dk1>
      <a:lt1>
        <a:srgbClr val="FFFFFF"/>
      </a:lt1>
      <a:dk2>
        <a:srgbClr val="001E3C"/>
      </a:dk2>
      <a:lt2>
        <a:srgbClr val="E7F3FD"/>
      </a:lt2>
      <a:accent1>
        <a:srgbClr val="001E3C"/>
      </a:accent1>
      <a:accent2>
        <a:srgbClr val="B1E3FF"/>
      </a:accent2>
      <a:accent3>
        <a:srgbClr val="D4E600"/>
      </a:accent3>
      <a:accent4>
        <a:srgbClr val="D3C7AD"/>
      </a:accent4>
      <a:accent5>
        <a:srgbClr val="000000"/>
      </a:accent5>
      <a:accent6>
        <a:srgbClr val="E7F3FD"/>
      </a:accent6>
      <a:hlink>
        <a:srgbClr val="B1E3FF"/>
      </a:hlink>
      <a:folHlink>
        <a:srgbClr val="D4E600"/>
      </a:folHlink>
    </a:clrScheme>
    <a:fontScheme name="Politi">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Mørkeblå">
      <a:srgbClr val="001E3C"/>
    </a:custClr>
    <a:custClr name="Mørkeblå 80%">
      <a:srgbClr val="244662"/>
    </a:custClr>
    <a:custClr name="Mørkeblå 60%">
      <a:srgbClr val="4F6A86"/>
    </a:custClr>
    <a:custClr name="Mørkeblå 40%">
      <a:srgbClr val="8295AE"/>
    </a:custClr>
    <a:custClr name="Mørkeblå 20%">
      <a:srgbClr val="BCC5D5"/>
    </a:custClr>
    <a:custClr name="Lysblå">
      <a:srgbClr val="B1E3FF"/>
    </a:custClr>
    <a:custClr name="Lysblå 80%">
      <a:srgbClr val="D7EAFB"/>
    </a:custClr>
    <a:custClr name="Lysblå 60%">
      <a:srgbClr val="E0EFFC"/>
    </a:custClr>
    <a:custClr name="Lysblå 40%">
      <a:srgbClr val="EBF5FD"/>
    </a:custClr>
    <a:custClr name="Lysblå 20%">
      <a:srgbClr val="58595B"/>
    </a:custClr>
    <a:custClr name="Grøn">
      <a:srgbClr val="D4E600"/>
    </a:custClr>
    <a:custClr name="Grøn 80%">
      <a:srgbClr val="E7E461"/>
    </a:custClr>
    <a:custClr name="Grøn 60%">
      <a:srgbClr val="EEEB8E"/>
    </a:custClr>
    <a:custClr name="Grøn 40%">
      <a:srgbClr val="F3F1B7"/>
    </a:custClr>
    <a:custClr name="Grøn 20%">
      <a:srgbClr val="FAF9DD"/>
    </a:custClr>
    <a:custClr name="Sort">
      <a:srgbClr val="000000"/>
    </a:custClr>
    <a:custClr name="Sort 80%">
      <a:srgbClr val="565656"/>
    </a:custClr>
    <a:custClr name="Sort 60%">
      <a:srgbClr val="858585"/>
    </a:custClr>
    <a:custClr name="Sort 40%">
      <a:srgbClr val="B0B0B1"/>
    </a:custClr>
    <a:custClr name="Sort 20%">
      <a:srgbClr val="D8D9D9"/>
    </a:custClr>
    <a:custClr name="Sand">
      <a:srgbClr val="DCD0BC"/>
    </a:custClr>
    <a:custClr name="Sand 80%">
      <a:srgbClr val="E3D9C9"/>
    </a:custClr>
    <a:custClr name="Sand 60%">
      <a:srgbClr val="EAE2D5"/>
    </a:custClr>
    <a:custClr name="Sand 40%">
      <a:srgbClr val="F1EBE3"/>
    </a:custClr>
    <a:custClr name="Sand 20%">
      <a:srgbClr val="F8F5F1"/>
    </a:custClr>
    <a:custClr name="Hvid">
      <a:srgbClr val="FFFFFF"/>
    </a:custClr>
  </a:custClrLst>
  <a:extLst>
    <a:ext uri="{05A4C25C-085E-4340-85A3-A5531E510DB2}">
      <thm15:themeFamily xmlns:thm15="http://schemas.microsoft.com/office/thememl/2012/main" name="Politifarver" id="{1746589A-9C83-41AD-B4CD-1651C95BD17C}" vid="{FB98EAA0-62C7-42C0-BC01-7E706BB6777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Politifarver</Template>
  <TotalTime>1033</TotalTime>
  <Words>1691</Words>
  <Application>Microsoft Office PowerPoint</Application>
  <PresentationFormat>Widescreen</PresentationFormat>
  <Paragraphs>196</Paragraphs>
  <Slides>7</Slides>
  <Notes>5</Notes>
  <HiddenSlides>0</HiddenSlides>
  <MMClips>0</MMClips>
  <ScaleCrop>false</ScaleCrop>
  <HeadingPairs>
    <vt:vector size="8" baseType="variant">
      <vt:variant>
        <vt:lpstr>Benyttede skrifttyper</vt:lpstr>
      </vt:variant>
      <vt:variant>
        <vt:i4>9</vt:i4>
      </vt:variant>
      <vt:variant>
        <vt:lpstr>Tema</vt:lpstr>
      </vt:variant>
      <vt:variant>
        <vt:i4>1</vt:i4>
      </vt:variant>
      <vt:variant>
        <vt:lpstr>Integrerede OLE-servere</vt:lpstr>
      </vt:variant>
      <vt:variant>
        <vt:i4>1</vt:i4>
      </vt:variant>
      <vt:variant>
        <vt:lpstr>Slidetitler</vt:lpstr>
      </vt:variant>
      <vt:variant>
        <vt:i4>7</vt:i4>
      </vt:variant>
    </vt:vector>
  </HeadingPairs>
  <TitlesOfParts>
    <vt:vector size="18" baseType="lpstr">
      <vt:lpstr>Arial</vt:lpstr>
      <vt:lpstr>Calibri</vt:lpstr>
      <vt:lpstr>Century Gothic</vt:lpstr>
      <vt:lpstr>Garamond</vt:lpstr>
      <vt:lpstr>Politi</vt:lpstr>
      <vt:lpstr>Politi Light</vt:lpstr>
      <vt:lpstr>Segoe UI</vt:lpstr>
      <vt:lpstr>Times New Roman</vt:lpstr>
      <vt:lpstr>Wingdings 2</vt:lpstr>
      <vt:lpstr>Politifarver</vt:lpstr>
      <vt:lpstr>think-cell Slide</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Rigspolitiets Koncern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Jensen, Karim Emil Brandt (KJE081)</dc:creator>
  <cp:lastModifiedBy>Widenmann, Christina Dela (CDW001)</cp:lastModifiedBy>
  <cp:revision>50</cp:revision>
  <dcterms:created xsi:type="dcterms:W3CDTF">2019-06-04T07:57:03Z</dcterms:created>
  <dcterms:modified xsi:type="dcterms:W3CDTF">2019-11-07T10:00:32Z</dcterms:modified>
</cp:coreProperties>
</file>